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oboto Serif"/>
      <p:regular r:id="rId25"/>
      <p:bold r:id="rId26"/>
      <p:italic r:id="rId27"/>
      <p:boldItalic r:id="rId28"/>
    </p:embeddedFont>
    <p:embeddedFont>
      <p:font typeface="Roboto"/>
      <p:regular r:id="rId29"/>
      <p:bold r:id="rId30"/>
      <p:italic r:id="rId31"/>
      <p:boldItalic r:id="rId32"/>
    </p:embeddedFont>
    <p:embeddedFont>
      <p:font typeface="Press Start 2P"/>
      <p:regular r:id="rId33"/>
    </p:embeddedFont>
    <p:embeddedFont>
      <p:font typeface="Archiv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Serif-bold.fntdata"/><Relationship Id="rId25" Type="http://schemas.openxmlformats.org/officeDocument/2006/relationships/font" Target="fonts/RobotoSerif-regular.fntdata"/><Relationship Id="rId28" Type="http://schemas.openxmlformats.org/officeDocument/2006/relationships/font" Target="fonts/RobotoSerif-boldItalic.fntdata"/><Relationship Id="rId27" Type="http://schemas.openxmlformats.org/officeDocument/2006/relationships/font" Target="fonts/RobotoSerif-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33" Type="http://schemas.openxmlformats.org/officeDocument/2006/relationships/font" Target="fonts/PressStart2P-regular.fntdata"/><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35" Type="http://schemas.openxmlformats.org/officeDocument/2006/relationships/font" Target="fonts/Archivo-bold.fntdata"/><Relationship Id="rId12" Type="http://schemas.openxmlformats.org/officeDocument/2006/relationships/slide" Target="slides/slide7.xml"/><Relationship Id="rId34" Type="http://schemas.openxmlformats.org/officeDocument/2006/relationships/font" Target="fonts/Archivo-regular.fntdata"/><Relationship Id="rId15" Type="http://schemas.openxmlformats.org/officeDocument/2006/relationships/slide" Target="slides/slide10.xml"/><Relationship Id="rId37" Type="http://schemas.openxmlformats.org/officeDocument/2006/relationships/font" Target="fonts/Archivo-boldItalic.fntdata"/><Relationship Id="rId14" Type="http://schemas.openxmlformats.org/officeDocument/2006/relationships/slide" Target="slides/slide9.xml"/><Relationship Id="rId36" Type="http://schemas.openxmlformats.org/officeDocument/2006/relationships/font" Target="fonts/Archiv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679b8085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679b8085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684e414110_6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2684e414110_6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an RPG market soaring to 70+ billion USD by 2027, the sky's the limit for ADnD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684e41411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684e41411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b70e3df2e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2b70e3df2e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679b808596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2679b808596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image generation is done using ComfyUI and stable diffusion. The model generates backgrounds for different scenes and character portraits based on descriptions provided by the language model. We also generate 6 portraits for each character, for various emotions. This is done using LoRAs to change the expression, but the seed is kept the same so the generated images are as similar as possible.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679b808596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2679b808596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image generation is done using ComfyUI and stable diffusion. The model generates backgrounds for different scenes and character portraits based on descriptions provided by the language model. We also generate 6 portraits for each character, for various emotions. This is done using LoRAs to change the expression, but the seed is kept the same so the generated images are as similar as possible.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684e41411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684e41411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679b80859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2679b80859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684e414110_6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684e414110_6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684e414110_6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2684e414110_6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684e41411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684e41411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b70e3df2e8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b70e3df2e8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74151"/>
                </a:solidFill>
                <a:highlight>
                  <a:srgbClr val="FFFFFF"/>
                </a:highlight>
                <a:latin typeface="Roboto"/>
                <a:ea typeface="Roboto"/>
                <a:cs typeface="Roboto"/>
                <a:sym typeface="Roboto"/>
              </a:rPr>
              <a:t>From the spells of Harry Potter to the quests of Lord of the Rings, stories captivate us, and we yearn to be part of them.</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684e414110_6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684e414110_6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684e414110_6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684e414110_6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374151"/>
                </a:solidFill>
                <a:highlight>
                  <a:schemeClr val="lt1"/>
                </a:highlight>
                <a:latin typeface="Roboto"/>
                <a:ea typeface="Roboto"/>
                <a:cs typeface="Roboto"/>
                <a:sym typeface="Roboto"/>
              </a:rPr>
              <a:t>From the spells of Harry Potter to the quests of Lord of the Rings, stories captivate us, and we yearn to be part of them.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679b80859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679b80859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sz="1200">
                <a:solidFill>
                  <a:srgbClr val="374151"/>
                </a:solidFill>
                <a:highlight>
                  <a:srgbClr val="FFFFFF"/>
                </a:highlight>
                <a:latin typeface="Roboto"/>
                <a:ea typeface="Roboto"/>
                <a:cs typeface="Roboto"/>
                <a:sym typeface="Roboto"/>
              </a:rPr>
              <a:t>Role-Playing Games like Dungeons and Dragons transport us there, but with limitations — preset plots and the need for imagination, sometimes bad teammates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People have always loved making stories and imagining make-believe worlds. Today we have Role-Playing Videogames and Dungeons and Dragons; and let me show you how we plan to enhance these using AI. Where traditional RPGs only allow the player to choose from a handful of options, and there are only a few storylines; with AI the player can type in anything, allowing an infinite number of possibilities for what the player can do or say, and how the story can resolve. Where DnD requires players to make use of their imagination; we can replace that with an image generation model. Lastly, we can have an AI language model to take the role of dungeon master.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684e414110_6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684e414110_6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sz="1200">
                <a:solidFill>
                  <a:srgbClr val="374151"/>
                </a:solidFill>
                <a:highlight>
                  <a:srgbClr val="FFFFFF"/>
                </a:highlight>
                <a:latin typeface="Roboto"/>
                <a:ea typeface="Roboto"/>
                <a:cs typeface="Roboto"/>
                <a:sym typeface="Roboto"/>
              </a:rPr>
              <a:t>Role-Playing Games like Dungeons and Dragons transport us there, but with limitations — preset plots and the need for imagination, sometimes bad teammates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People have always loved making stories and imagining make-believe worlds. Today we have Role-Playing Videogames and Dungeons and Dragons; and let me show you how we plan to enhance these using AI. Where traditional RPGs only allow the player to choose from a handful of options, and there are only a few storylines; with AI the player can type in anything, allowing an infinite number of possibilities for what the player can do or say, and how the story can resolve. Where DnD requires players to make use of their imagination; we can replace that with an image generation model. Lastly, we can have an AI language model to take the role of dungeon master.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684e414110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684e414110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74151"/>
                </a:solidFill>
                <a:highlight>
                  <a:srgbClr val="FFFFFF"/>
                </a:highlight>
                <a:latin typeface="Roboto"/>
                <a:ea typeface="Roboto"/>
                <a:cs typeface="Roboto"/>
                <a:sym typeface="Roboto"/>
              </a:rPr>
              <a:t>Today, we break these chains with AI, offering infinite possibilities where you can type anything and let an AI dungeon master and image model craft your unique adventure. Play solo, anytime, anywhere — this is the new era of RPGs.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People have always loved making stories and imagining make-believe worlds. Today we have Role-Playing Videogames and Dungeons and Dragons; and let me show you how we plan to enhance these using AI. Where traditional RPGs only allow the player to choose from a handful of options, and there are only a few storylines; with AI the player can type in anything, allowing an infinite number of possibilities for what the player can do or say, and how the story can resolve. Where DnD requires players to make use of their imagination; we can replace that with an image generation model. Lastly, we can have an AI language model to take the role of dungeon master.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b70e3df2e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b70e3df2e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374151"/>
                </a:solidFill>
                <a:highlight>
                  <a:srgbClr val="FFFFFF"/>
                </a:highlight>
                <a:latin typeface="Roboto"/>
                <a:ea typeface="Roboto"/>
                <a:cs typeface="Roboto"/>
                <a:sym typeface="Roboto"/>
              </a:rPr>
              <a:t>In an RPG market soaring to $70.73 billion by 2027, the sky's the limit for ADnD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680900" y="1285850"/>
            <a:ext cx="5782200" cy="15729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3800">
                <a:latin typeface="Press Start 2P"/>
                <a:ea typeface="Press Start 2P"/>
                <a:cs typeface="Press Start 2P"/>
                <a:sym typeface="Press Start 2P"/>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680900" y="3379750"/>
            <a:ext cx="5782200" cy="477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600">
                <a:solidFill>
                  <a:schemeClr val="dk1"/>
                </a:solidFill>
                <a:latin typeface="Archivo"/>
                <a:ea typeface="Archivo"/>
                <a:cs typeface="Archivo"/>
                <a:sym typeface="Archiv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txBox="1"/>
          <p:nvPr>
            <p:ph idx="2" type="ctrTitle"/>
          </p:nvPr>
        </p:nvSpPr>
        <p:spPr>
          <a:xfrm>
            <a:off x="1680900" y="2721350"/>
            <a:ext cx="5782200" cy="626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1800">
                <a:solidFill>
                  <a:schemeClr val="lt2"/>
                </a:solidFill>
                <a:latin typeface="Press Start 2P"/>
                <a:ea typeface="Press Start 2P"/>
                <a:cs typeface="Press Start 2P"/>
                <a:sym typeface="Press Start 2P"/>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grpSp>
        <p:nvGrpSpPr>
          <p:cNvPr id="12" name="Google Shape;12;p2"/>
          <p:cNvGrpSpPr/>
          <p:nvPr/>
        </p:nvGrpSpPr>
        <p:grpSpPr>
          <a:xfrm>
            <a:off x="3715838" y="281238"/>
            <a:ext cx="1712300" cy="178225"/>
            <a:chOff x="3715838" y="281238"/>
            <a:chExt cx="1712300" cy="178225"/>
          </a:xfrm>
        </p:grpSpPr>
        <p:sp>
          <p:nvSpPr>
            <p:cNvPr id="13" name="Google Shape;13;p2"/>
            <p:cNvSpPr/>
            <p:nvPr/>
          </p:nvSpPr>
          <p:spPr>
            <a:xfrm>
              <a:off x="4535238" y="3336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3715838" y="281238"/>
              <a:ext cx="178225" cy="178225"/>
              <a:chOff x="6772475" y="3811500"/>
              <a:chExt cx="178225" cy="178225"/>
            </a:xfrm>
          </p:grpSpPr>
          <p:sp>
            <p:nvSpPr>
              <p:cNvPr id="15" name="Google Shape;15;p2"/>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 name="Google Shape;20;p2"/>
            <p:cNvGrpSpPr/>
            <p:nvPr/>
          </p:nvGrpSpPr>
          <p:grpSpPr>
            <a:xfrm>
              <a:off x="5249913" y="281238"/>
              <a:ext cx="178225" cy="178225"/>
              <a:chOff x="6772475" y="3811500"/>
              <a:chExt cx="178225" cy="178225"/>
            </a:xfrm>
          </p:grpSpPr>
          <p:sp>
            <p:nvSpPr>
              <p:cNvPr id="21" name="Google Shape;21;p2"/>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 name="Google Shape;26;p2"/>
          <p:cNvGrpSpPr/>
          <p:nvPr/>
        </p:nvGrpSpPr>
        <p:grpSpPr>
          <a:xfrm>
            <a:off x="3768188" y="4684025"/>
            <a:ext cx="1607575" cy="178225"/>
            <a:chOff x="3768188" y="4684025"/>
            <a:chExt cx="1607575" cy="178225"/>
          </a:xfrm>
        </p:grpSpPr>
        <p:sp>
          <p:nvSpPr>
            <p:cNvPr id="27" name="Google Shape;27;p2"/>
            <p:cNvSpPr/>
            <p:nvPr/>
          </p:nvSpPr>
          <p:spPr>
            <a:xfrm>
              <a:off x="3768188" y="47364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5302263" y="47364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 name="Google Shape;29;p2"/>
            <p:cNvGrpSpPr/>
            <p:nvPr/>
          </p:nvGrpSpPr>
          <p:grpSpPr>
            <a:xfrm>
              <a:off x="4482863" y="4684025"/>
              <a:ext cx="178225" cy="178225"/>
              <a:chOff x="6772475" y="3811500"/>
              <a:chExt cx="178225" cy="178225"/>
            </a:xfrm>
          </p:grpSpPr>
          <p:sp>
            <p:nvSpPr>
              <p:cNvPr id="30" name="Google Shape;30;p2"/>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 name="Google Shape;35;p2"/>
          <p:cNvGrpSpPr/>
          <p:nvPr/>
        </p:nvGrpSpPr>
        <p:grpSpPr>
          <a:xfrm>
            <a:off x="401038" y="333613"/>
            <a:ext cx="8355300" cy="4476275"/>
            <a:chOff x="401038" y="333613"/>
            <a:chExt cx="8355300" cy="4476275"/>
          </a:xfrm>
        </p:grpSpPr>
        <p:sp>
          <p:nvSpPr>
            <p:cNvPr id="36" name="Google Shape;36;p2"/>
            <p:cNvSpPr/>
            <p:nvPr/>
          </p:nvSpPr>
          <p:spPr>
            <a:xfrm>
              <a:off x="8682838" y="333613"/>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401038" y="4736375"/>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401038" y="333625"/>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8669413" y="4736388"/>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05" name="Shape 205"/>
        <p:cNvGrpSpPr/>
        <p:nvPr/>
      </p:nvGrpSpPr>
      <p:grpSpPr>
        <a:xfrm>
          <a:off x="0" y="0"/>
          <a:ext cx="0" cy="0"/>
          <a:chOff x="0" y="0"/>
          <a:chExt cx="0" cy="0"/>
        </a:xfrm>
      </p:grpSpPr>
      <p:sp>
        <p:nvSpPr>
          <p:cNvPr id="206" name="Google Shape;20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07" name="Google Shape;207;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grpSp>
        <p:nvGrpSpPr>
          <p:cNvPr id="208" name="Google Shape;208;p11"/>
          <p:cNvGrpSpPr/>
          <p:nvPr/>
        </p:nvGrpSpPr>
        <p:grpSpPr>
          <a:xfrm>
            <a:off x="401038" y="333613"/>
            <a:ext cx="8355300" cy="4476263"/>
            <a:chOff x="401038" y="333613"/>
            <a:chExt cx="8355300" cy="4476263"/>
          </a:xfrm>
        </p:grpSpPr>
        <p:sp>
          <p:nvSpPr>
            <p:cNvPr id="209" name="Google Shape;209;p11"/>
            <p:cNvSpPr/>
            <p:nvPr/>
          </p:nvSpPr>
          <p:spPr>
            <a:xfrm>
              <a:off x="401038" y="4736375"/>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a:off x="8682838" y="333613"/>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 name="Google Shape;211;p11"/>
          <p:cNvGrpSpPr/>
          <p:nvPr/>
        </p:nvGrpSpPr>
        <p:grpSpPr>
          <a:xfrm>
            <a:off x="3715838" y="4684025"/>
            <a:ext cx="1712300" cy="178225"/>
            <a:chOff x="3715838" y="281238"/>
            <a:chExt cx="1712300" cy="178225"/>
          </a:xfrm>
        </p:grpSpPr>
        <p:sp>
          <p:nvSpPr>
            <p:cNvPr id="212" name="Google Shape;212;p11"/>
            <p:cNvSpPr/>
            <p:nvPr/>
          </p:nvSpPr>
          <p:spPr>
            <a:xfrm>
              <a:off x="4535238" y="3336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 name="Google Shape;213;p11"/>
            <p:cNvGrpSpPr/>
            <p:nvPr/>
          </p:nvGrpSpPr>
          <p:grpSpPr>
            <a:xfrm>
              <a:off x="3715838" y="281238"/>
              <a:ext cx="178225" cy="178225"/>
              <a:chOff x="6772475" y="3811500"/>
              <a:chExt cx="178225" cy="178225"/>
            </a:xfrm>
          </p:grpSpPr>
          <p:sp>
            <p:nvSpPr>
              <p:cNvPr id="214" name="Google Shape;214;p11"/>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249913" y="281238"/>
              <a:ext cx="178225" cy="178225"/>
              <a:chOff x="6772475" y="3811500"/>
              <a:chExt cx="178225" cy="178225"/>
            </a:xfrm>
          </p:grpSpPr>
          <p:sp>
            <p:nvSpPr>
              <p:cNvPr id="220" name="Google Shape;220;p11"/>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1"/>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1"/>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25" name="Shape 22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26" name="Shape 226"/>
        <p:cNvGrpSpPr/>
        <p:nvPr/>
      </p:nvGrpSpPr>
      <p:grpSpPr>
        <a:xfrm>
          <a:off x="0" y="0"/>
          <a:ext cx="0" cy="0"/>
          <a:chOff x="0" y="0"/>
          <a:chExt cx="0" cy="0"/>
        </a:xfrm>
      </p:grpSpPr>
      <p:sp>
        <p:nvSpPr>
          <p:cNvPr id="227" name="Google Shape;227;p13"/>
          <p:cNvSpPr txBox="1"/>
          <p:nvPr>
            <p:ph type="title"/>
          </p:nvPr>
        </p:nvSpPr>
        <p:spPr>
          <a:xfrm>
            <a:off x="713225" y="521225"/>
            <a:ext cx="7717500" cy="46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8" name="Google Shape;228;p13"/>
          <p:cNvSpPr txBox="1"/>
          <p:nvPr>
            <p:ph idx="1" type="subTitle"/>
          </p:nvPr>
        </p:nvSpPr>
        <p:spPr>
          <a:xfrm>
            <a:off x="804550" y="2253982"/>
            <a:ext cx="2388600" cy="4512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1800"/>
              <a:buNone/>
              <a:defRPr>
                <a:latin typeface="Press Start 2P"/>
                <a:ea typeface="Press Start 2P"/>
                <a:cs typeface="Press Start 2P"/>
                <a:sym typeface="Press Start 2P"/>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9" name="Google Shape;229;p13"/>
          <p:cNvSpPr txBox="1"/>
          <p:nvPr>
            <p:ph idx="2" type="subTitle"/>
          </p:nvPr>
        </p:nvSpPr>
        <p:spPr>
          <a:xfrm>
            <a:off x="804550" y="2675425"/>
            <a:ext cx="2388600" cy="1047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1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0" name="Google Shape;230;p13"/>
          <p:cNvSpPr txBox="1"/>
          <p:nvPr>
            <p:ph idx="3" type="subTitle"/>
          </p:nvPr>
        </p:nvSpPr>
        <p:spPr>
          <a:xfrm>
            <a:off x="3377700" y="2253985"/>
            <a:ext cx="2388600" cy="4512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1800"/>
              <a:buNone/>
              <a:defRPr>
                <a:latin typeface="Press Start 2P"/>
                <a:ea typeface="Press Start 2P"/>
                <a:cs typeface="Press Start 2P"/>
                <a:sym typeface="Press Start 2P"/>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1" name="Google Shape;231;p13"/>
          <p:cNvSpPr txBox="1"/>
          <p:nvPr>
            <p:ph idx="4" type="subTitle"/>
          </p:nvPr>
        </p:nvSpPr>
        <p:spPr>
          <a:xfrm>
            <a:off x="3377700" y="2675428"/>
            <a:ext cx="2388600" cy="1047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1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2" name="Google Shape;232;p13"/>
          <p:cNvSpPr txBox="1"/>
          <p:nvPr>
            <p:ph idx="5" type="subTitle"/>
          </p:nvPr>
        </p:nvSpPr>
        <p:spPr>
          <a:xfrm>
            <a:off x="5950850" y="2253985"/>
            <a:ext cx="2388600" cy="4512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1800"/>
              <a:buNone/>
              <a:defRPr>
                <a:latin typeface="Press Start 2P"/>
                <a:ea typeface="Press Start 2P"/>
                <a:cs typeface="Press Start 2P"/>
                <a:sym typeface="Press Start 2P"/>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3" name="Google Shape;233;p13"/>
          <p:cNvSpPr txBox="1"/>
          <p:nvPr>
            <p:ph idx="6" type="subTitle"/>
          </p:nvPr>
        </p:nvSpPr>
        <p:spPr>
          <a:xfrm>
            <a:off x="5950850" y="2675428"/>
            <a:ext cx="2388600" cy="1047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1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4" name="Google Shape;234;p13"/>
          <p:cNvSpPr txBox="1"/>
          <p:nvPr>
            <p:ph hasCustomPrompt="1" idx="7" type="title"/>
          </p:nvPr>
        </p:nvSpPr>
        <p:spPr>
          <a:xfrm>
            <a:off x="1528150" y="1676925"/>
            <a:ext cx="941400" cy="5727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rtl="0" algn="ctr">
              <a:spcBef>
                <a:spcPts val="0"/>
              </a:spcBef>
              <a:spcAft>
                <a:spcPts val="0"/>
              </a:spcAft>
              <a:buSzPts val="1800"/>
              <a:buNone/>
              <a:defRPr sz="2300">
                <a:solidFill>
                  <a:schemeClr val="lt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235" name="Google Shape;235;p13"/>
          <p:cNvSpPr txBox="1"/>
          <p:nvPr>
            <p:ph hasCustomPrompt="1" idx="8" type="title"/>
          </p:nvPr>
        </p:nvSpPr>
        <p:spPr>
          <a:xfrm>
            <a:off x="4101300" y="1676925"/>
            <a:ext cx="941400" cy="5727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rtl="0" algn="ctr">
              <a:spcBef>
                <a:spcPts val="0"/>
              </a:spcBef>
              <a:spcAft>
                <a:spcPts val="0"/>
              </a:spcAft>
              <a:buSzPts val="1800"/>
              <a:buNone/>
              <a:defRPr sz="2300">
                <a:solidFill>
                  <a:schemeClr val="lt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236" name="Google Shape;236;p13"/>
          <p:cNvSpPr txBox="1"/>
          <p:nvPr>
            <p:ph hasCustomPrompt="1" idx="9" type="title"/>
          </p:nvPr>
        </p:nvSpPr>
        <p:spPr>
          <a:xfrm>
            <a:off x="6674450" y="1676925"/>
            <a:ext cx="941400" cy="5727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rtl="0" algn="ctr">
              <a:spcBef>
                <a:spcPts val="0"/>
              </a:spcBef>
              <a:spcAft>
                <a:spcPts val="0"/>
              </a:spcAft>
              <a:buSzPts val="1800"/>
              <a:buNone/>
              <a:defRPr sz="2300">
                <a:solidFill>
                  <a:schemeClr val="lt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grpSp>
        <p:nvGrpSpPr>
          <p:cNvPr id="237" name="Google Shape;237;p13"/>
          <p:cNvGrpSpPr/>
          <p:nvPr/>
        </p:nvGrpSpPr>
        <p:grpSpPr>
          <a:xfrm>
            <a:off x="3768188" y="4684025"/>
            <a:ext cx="1607575" cy="178225"/>
            <a:chOff x="3768188" y="4684025"/>
            <a:chExt cx="1607575" cy="178225"/>
          </a:xfrm>
        </p:grpSpPr>
        <p:sp>
          <p:nvSpPr>
            <p:cNvPr id="238" name="Google Shape;238;p13"/>
            <p:cNvSpPr/>
            <p:nvPr/>
          </p:nvSpPr>
          <p:spPr>
            <a:xfrm>
              <a:off x="3768188" y="47364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3"/>
            <p:cNvSpPr/>
            <p:nvPr/>
          </p:nvSpPr>
          <p:spPr>
            <a:xfrm>
              <a:off x="5302263" y="47364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 name="Google Shape;240;p13"/>
            <p:cNvGrpSpPr/>
            <p:nvPr/>
          </p:nvGrpSpPr>
          <p:grpSpPr>
            <a:xfrm>
              <a:off x="4482863" y="4684025"/>
              <a:ext cx="178225" cy="178225"/>
              <a:chOff x="6772475" y="3811500"/>
              <a:chExt cx="178225" cy="178225"/>
            </a:xfrm>
          </p:grpSpPr>
          <p:sp>
            <p:nvSpPr>
              <p:cNvPr id="241" name="Google Shape;241;p13"/>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3"/>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3"/>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3"/>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3"/>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6" name="Google Shape;246;p13"/>
          <p:cNvGrpSpPr/>
          <p:nvPr/>
        </p:nvGrpSpPr>
        <p:grpSpPr>
          <a:xfrm>
            <a:off x="401038" y="333625"/>
            <a:ext cx="8341875" cy="4476263"/>
            <a:chOff x="401038" y="333625"/>
            <a:chExt cx="8341875" cy="4476263"/>
          </a:xfrm>
        </p:grpSpPr>
        <p:sp>
          <p:nvSpPr>
            <p:cNvPr id="247" name="Google Shape;247;p13"/>
            <p:cNvSpPr/>
            <p:nvPr/>
          </p:nvSpPr>
          <p:spPr>
            <a:xfrm>
              <a:off x="8669413" y="4736388"/>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3"/>
            <p:cNvSpPr/>
            <p:nvPr/>
          </p:nvSpPr>
          <p:spPr>
            <a:xfrm>
              <a:off x="401038" y="333625"/>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249" name="Shape 249"/>
        <p:cNvGrpSpPr/>
        <p:nvPr/>
      </p:nvGrpSpPr>
      <p:grpSpPr>
        <a:xfrm>
          <a:off x="0" y="0"/>
          <a:ext cx="0" cy="0"/>
          <a:chOff x="0" y="0"/>
          <a:chExt cx="0" cy="0"/>
        </a:xfrm>
      </p:grpSpPr>
      <p:sp>
        <p:nvSpPr>
          <p:cNvPr id="250" name="Google Shape;250;p14"/>
          <p:cNvSpPr txBox="1"/>
          <p:nvPr>
            <p:ph type="title"/>
          </p:nvPr>
        </p:nvSpPr>
        <p:spPr>
          <a:xfrm flipH="1">
            <a:off x="1803150" y="3412850"/>
            <a:ext cx="5537700" cy="49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251" name="Google Shape;251;p14"/>
          <p:cNvSpPr txBox="1"/>
          <p:nvPr>
            <p:ph idx="1" type="subTitle"/>
          </p:nvPr>
        </p:nvSpPr>
        <p:spPr>
          <a:xfrm flipH="1">
            <a:off x="1803150" y="1103500"/>
            <a:ext cx="5537700" cy="22089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1800"/>
              <a:buNone/>
              <a:defRPr sz="30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grpSp>
        <p:nvGrpSpPr>
          <p:cNvPr id="252" name="Google Shape;252;p14"/>
          <p:cNvGrpSpPr/>
          <p:nvPr/>
        </p:nvGrpSpPr>
        <p:grpSpPr>
          <a:xfrm>
            <a:off x="3715838" y="4684025"/>
            <a:ext cx="1712300" cy="178225"/>
            <a:chOff x="3715838" y="281238"/>
            <a:chExt cx="1712300" cy="178225"/>
          </a:xfrm>
        </p:grpSpPr>
        <p:sp>
          <p:nvSpPr>
            <p:cNvPr id="253" name="Google Shape;253;p14"/>
            <p:cNvSpPr/>
            <p:nvPr/>
          </p:nvSpPr>
          <p:spPr>
            <a:xfrm>
              <a:off x="4535238" y="3336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 name="Google Shape;254;p14"/>
            <p:cNvGrpSpPr/>
            <p:nvPr/>
          </p:nvGrpSpPr>
          <p:grpSpPr>
            <a:xfrm>
              <a:off x="3715838" y="281238"/>
              <a:ext cx="178225" cy="178225"/>
              <a:chOff x="6772475" y="3811500"/>
              <a:chExt cx="178225" cy="178225"/>
            </a:xfrm>
          </p:grpSpPr>
          <p:sp>
            <p:nvSpPr>
              <p:cNvPr id="255" name="Google Shape;255;p14"/>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4"/>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4"/>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4"/>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4"/>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 name="Google Shape;260;p14"/>
            <p:cNvGrpSpPr/>
            <p:nvPr/>
          </p:nvGrpSpPr>
          <p:grpSpPr>
            <a:xfrm>
              <a:off x="5249913" y="281238"/>
              <a:ext cx="178225" cy="178225"/>
              <a:chOff x="6772475" y="3811500"/>
              <a:chExt cx="178225" cy="178225"/>
            </a:xfrm>
          </p:grpSpPr>
          <p:sp>
            <p:nvSpPr>
              <p:cNvPr id="261" name="Google Shape;261;p14"/>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4"/>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4"/>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4"/>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4"/>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6" name="Google Shape;266;p14"/>
          <p:cNvGrpSpPr/>
          <p:nvPr/>
        </p:nvGrpSpPr>
        <p:grpSpPr>
          <a:xfrm>
            <a:off x="401038" y="333625"/>
            <a:ext cx="8341875" cy="4476263"/>
            <a:chOff x="401038" y="333625"/>
            <a:chExt cx="8341875" cy="4476263"/>
          </a:xfrm>
        </p:grpSpPr>
        <p:sp>
          <p:nvSpPr>
            <p:cNvPr id="267" name="Google Shape;267;p14"/>
            <p:cNvSpPr/>
            <p:nvPr/>
          </p:nvSpPr>
          <p:spPr>
            <a:xfrm>
              <a:off x="8669413" y="4736388"/>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4"/>
            <p:cNvSpPr/>
            <p:nvPr/>
          </p:nvSpPr>
          <p:spPr>
            <a:xfrm>
              <a:off x="401038" y="333625"/>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 name="Google Shape;269;p14"/>
          <p:cNvGrpSpPr/>
          <p:nvPr/>
        </p:nvGrpSpPr>
        <p:grpSpPr>
          <a:xfrm>
            <a:off x="3768188" y="281250"/>
            <a:ext cx="1607575" cy="178225"/>
            <a:chOff x="3768188" y="4684025"/>
            <a:chExt cx="1607575" cy="178225"/>
          </a:xfrm>
        </p:grpSpPr>
        <p:sp>
          <p:nvSpPr>
            <p:cNvPr id="270" name="Google Shape;270;p14"/>
            <p:cNvSpPr/>
            <p:nvPr/>
          </p:nvSpPr>
          <p:spPr>
            <a:xfrm>
              <a:off x="3768188" y="47364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4"/>
            <p:cNvSpPr/>
            <p:nvPr/>
          </p:nvSpPr>
          <p:spPr>
            <a:xfrm>
              <a:off x="5302263" y="47364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 name="Google Shape;272;p14"/>
            <p:cNvGrpSpPr/>
            <p:nvPr/>
          </p:nvGrpSpPr>
          <p:grpSpPr>
            <a:xfrm>
              <a:off x="4482863" y="4684025"/>
              <a:ext cx="178225" cy="178225"/>
              <a:chOff x="6772475" y="3811500"/>
              <a:chExt cx="178225" cy="178225"/>
            </a:xfrm>
          </p:grpSpPr>
          <p:sp>
            <p:nvSpPr>
              <p:cNvPr id="273" name="Google Shape;273;p14"/>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4"/>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4"/>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4"/>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4"/>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278" name="Shape 278"/>
        <p:cNvGrpSpPr/>
        <p:nvPr/>
      </p:nvGrpSpPr>
      <p:grpSpPr>
        <a:xfrm>
          <a:off x="0" y="0"/>
          <a:ext cx="0" cy="0"/>
          <a:chOff x="0" y="0"/>
          <a:chExt cx="0" cy="0"/>
        </a:xfrm>
      </p:grpSpPr>
      <p:sp>
        <p:nvSpPr>
          <p:cNvPr id="279" name="Google Shape;279;p15"/>
          <p:cNvSpPr txBox="1"/>
          <p:nvPr>
            <p:ph type="title"/>
          </p:nvPr>
        </p:nvSpPr>
        <p:spPr>
          <a:xfrm>
            <a:off x="713225" y="521225"/>
            <a:ext cx="7717500" cy="46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80" name="Google Shape;280;p15"/>
          <p:cNvGrpSpPr/>
          <p:nvPr/>
        </p:nvGrpSpPr>
        <p:grpSpPr>
          <a:xfrm>
            <a:off x="3768188" y="4684025"/>
            <a:ext cx="1607575" cy="178225"/>
            <a:chOff x="3768188" y="4684025"/>
            <a:chExt cx="1607575" cy="178225"/>
          </a:xfrm>
        </p:grpSpPr>
        <p:sp>
          <p:nvSpPr>
            <p:cNvPr id="281" name="Google Shape;281;p15"/>
            <p:cNvSpPr/>
            <p:nvPr/>
          </p:nvSpPr>
          <p:spPr>
            <a:xfrm>
              <a:off x="3768188" y="47364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5"/>
            <p:cNvSpPr/>
            <p:nvPr/>
          </p:nvSpPr>
          <p:spPr>
            <a:xfrm>
              <a:off x="5302263" y="47364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 name="Google Shape;283;p15"/>
            <p:cNvGrpSpPr/>
            <p:nvPr/>
          </p:nvGrpSpPr>
          <p:grpSpPr>
            <a:xfrm>
              <a:off x="4482863" y="4684025"/>
              <a:ext cx="178225" cy="178225"/>
              <a:chOff x="6772475" y="3811500"/>
              <a:chExt cx="178225" cy="178225"/>
            </a:xfrm>
          </p:grpSpPr>
          <p:sp>
            <p:nvSpPr>
              <p:cNvPr id="284" name="Google Shape;284;p15"/>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5"/>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5"/>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5"/>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5"/>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9" name="Google Shape;289;p15"/>
          <p:cNvGrpSpPr/>
          <p:nvPr/>
        </p:nvGrpSpPr>
        <p:grpSpPr>
          <a:xfrm>
            <a:off x="401038" y="333613"/>
            <a:ext cx="8355300" cy="4476263"/>
            <a:chOff x="401038" y="333613"/>
            <a:chExt cx="8355300" cy="4476263"/>
          </a:xfrm>
        </p:grpSpPr>
        <p:sp>
          <p:nvSpPr>
            <p:cNvPr id="290" name="Google Shape;290;p15"/>
            <p:cNvSpPr/>
            <p:nvPr/>
          </p:nvSpPr>
          <p:spPr>
            <a:xfrm>
              <a:off x="401038" y="4736375"/>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5"/>
            <p:cNvSpPr/>
            <p:nvPr/>
          </p:nvSpPr>
          <p:spPr>
            <a:xfrm>
              <a:off x="8682838" y="333613"/>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5">
    <p:spTree>
      <p:nvGrpSpPr>
        <p:cNvPr id="292" name="Shape 292"/>
        <p:cNvGrpSpPr/>
        <p:nvPr/>
      </p:nvGrpSpPr>
      <p:grpSpPr>
        <a:xfrm>
          <a:off x="0" y="0"/>
          <a:ext cx="0" cy="0"/>
          <a:chOff x="0" y="0"/>
          <a:chExt cx="0" cy="0"/>
        </a:xfrm>
      </p:grpSpPr>
      <p:sp>
        <p:nvSpPr>
          <p:cNvPr id="293" name="Google Shape;293;p16"/>
          <p:cNvSpPr txBox="1"/>
          <p:nvPr>
            <p:ph type="title"/>
          </p:nvPr>
        </p:nvSpPr>
        <p:spPr>
          <a:xfrm>
            <a:off x="713225" y="521225"/>
            <a:ext cx="7717500" cy="46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94" name="Google Shape;294;p16"/>
          <p:cNvGrpSpPr/>
          <p:nvPr/>
        </p:nvGrpSpPr>
        <p:grpSpPr>
          <a:xfrm>
            <a:off x="3715838" y="4684025"/>
            <a:ext cx="1712300" cy="178225"/>
            <a:chOff x="3715838" y="281238"/>
            <a:chExt cx="1712300" cy="178225"/>
          </a:xfrm>
        </p:grpSpPr>
        <p:sp>
          <p:nvSpPr>
            <p:cNvPr id="295" name="Google Shape;295;p16"/>
            <p:cNvSpPr/>
            <p:nvPr/>
          </p:nvSpPr>
          <p:spPr>
            <a:xfrm>
              <a:off x="4535238" y="3336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 name="Google Shape;296;p16"/>
            <p:cNvGrpSpPr/>
            <p:nvPr/>
          </p:nvGrpSpPr>
          <p:grpSpPr>
            <a:xfrm>
              <a:off x="3715838" y="281238"/>
              <a:ext cx="178225" cy="178225"/>
              <a:chOff x="6772475" y="3811500"/>
              <a:chExt cx="178225" cy="178225"/>
            </a:xfrm>
          </p:grpSpPr>
          <p:sp>
            <p:nvSpPr>
              <p:cNvPr id="297" name="Google Shape;297;p16"/>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6"/>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6"/>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6"/>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6"/>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 name="Google Shape;302;p16"/>
            <p:cNvGrpSpPr/>
            <p:nvPr/>
          </p:nvGrpSpPr>
          <p:grpSpPr>
            <a:xfrm>
              <a:off x="5249913" y="281238"/>
              <a:ext cx="178225" cy="178225"/>
              <a:chOff x="6772475" y="3811500"/>
              <a:chExt cx="178225" cy="178225"/>
            </a:xfrm>
          </p:grpSpPr>
          <p:sp>
            <p:nvSpPr>
              <p:cNvPr id="303" name="Google Shape;303;p16"/>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6"/>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6"/>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6"/>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6"/>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8" name="Google Shape;308;p16"/>
          <p:cNvGrpSpPr/>
          <p:nvPr/>
        </p:nvGrpSpPr>
        <p:grpSpPr>
          <a:xfrm>
            <a:off x="401025" y="333613"/>
            <a:ext cx="8341875" cy="4476263"/>
            <a:chOff x="401038" y="333625"/>
            <a:chExt cx="8341875" cy="4476263"/>
          </a:xfrm>
        </p:grpSpPr>
        <p:sp>
          <p:nvSpPr>
            <p:cNvPr id="309" name="Google Shape;309;p16"/>
            <p:cNvSpPr/>
            <p:nvPr/>
          </p:nvSpPr>
          <p:spPr>
            <a:xfrm>
              <a:off x="8669413" y="4736388"/>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6"/>
            <p:cNvSpPr/>
            <p:nvPr/>
          </p:nvSpPr>
          <p:spPr>
            <a:xfrm>
              <a:off x="401038" y="333625"/>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311" name="Shape 311"/>
        <p:cNvGrpSpPr/>
        <p:nvPr/>
      </p:nvGrpSpPr>
      <p:grpSpPr>
        <a:xfrm>
          <a:off x="0" y="0"/>
          <a:ext cx="0" cy="0"/>
          <a:chOff x="0" y="0"/>
          <a:chExt cx="0" cy="0"/>
        </a:xfrm>
      </p:grpSpPr>
      <p:sp>
        <p:nvSpPr>
          <p:cNvPr id="312" name="Google Shape;312;p17"/>
          <p:cNvSpPr/>
          <p:nvPr>
            <p:ph idx="2" type="pic"/>
          </p:nvPr>
        </p:nvSpPr>
        <p:spPr>
          <a:xfrm>
            <a:off x="0" y="745800"/>
            <a:ext cx="3305700" cy="3651900"/>
          </a:xfrm>
          <a:prstGeom prst="rect">
            <a:avLst/>
          </a:prstGeom>
          <a:noFill/>
          <a:ln>
            <a:noFill/>
          </a:ln>
          <a:effectLst>
            <a:outerShdw blurRad="57150" rotWithShape="0" algn="bl" dir="5400000" dist="19050">
              <a:srgbClr val="000000">
                <a:alpha val="50000"/>
              </a:srgbClr>
            </a:outerShdw>
          </a:effectLst>
        </p:spPr>
      </p:sp>
      <p:sp>
        <p:nvSpPr>
          <p:cNvPr id="313" name="Google Shape;313;p17"/>
          <p:cNvSpPr txBox="1"/>
          <p:nvPr>
            <p:ph idx="1" type="subTitle"/>
          </p:nvPr>
        </p:nvSpPr>
        <p:spPr>
          <a:xfrm>
            <a:off x="4066400" y="1596325"/>
            <a:ext cx="4364400" cy="287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Chivo"/>
              <a:buChar char="■"/>
              <a:defRPr sz="1100"/>
            </a:lvl1pPr>
            <a:lvl2pPr lvl="1" rtl="0">
              <a:lnSpc>
                <a:spcPct val="100000"/>
              </a:lnSpc>
              <a:spcBef>
                <a:spcPts val="0"/>
              </a:spcBef>
              <a:spcAft>
                <a:spcPts val="0"/>
              </a:spcAft>
              <a:buClr>
                <a:srgbClr val="522CB8"/>
              </a:buClr>
              <a:buSzPts val="1200"/>
              <a:buFont typeface="Chivo"/>
              <a:buChar char="○"/>
              <a:defRPr sz="2100"/>
            </a:lvl2pPr>
            <a:lvl3pPr lvl="2" rtl="0">
              <a:lnSpc>
                <a:spcPct val="100000"/>
              </a:lnSpc>
              <a:spcBef>
                <a:spcPts val="0"/>
              </a:spcBef>
              <a:spcAft>
                <a:spcPts val="0"/>
              </a:spcAft>
              <a:buClr>
                <a:srgbClr val="522CB8"/>
              </a:buClr>
              <a:buSzPts val="1200"/>
              <a:buFont typeface="Chivo"/>
              <a:buChar char="■"/>
              <a:defRPr sz="2100"/>
            </a:lvl3pPr>
            <a:lvl4pPr lvl="3" rtl="0">
              <a:lnSpc>
                <a:spcPct val="100000"/>
              </a:lnSpc>
              <a:spcBef>
                <a:spcPts val="0"/>
              </a:spcBef>
              <a:spcAft>
                <a:spcPts val="0"/>
              </a:spcAft>
              <a:buClr>
                <a:srgbClr val="522CB8"/>
              </a:buClr>
              <a:buSzPts val="1200"/>
              <a:buFont typeface="Chivo"/>
              <a:buChar char="●"/>
              <a:defRPr sz="2100"/>
            </a:lvl4pPr>
            <a:lvl5pPr lvl="4" rtl="0">
              <a:lnSpc>
                <a:spcPct val="100000"/>
              </a:lnSpc>
              <a:spcBef>
                <a:spcPts val="0"/>
              </a:spcBef>
              <a:spcAft>
                <a:spcPts val="0"/>
              </a:spcAft>
              <a:buClr>
                <a:srgbClr val="522CB8"/>
              </a:buClr>
              <a:buSzPts val="1200"/>
              <a:buFont typeface="Chivo"/>
              <a:buChar char="○"/>
              <a:defRPr sz="2100"/>
            </a:lvl5pPr>
            <a:lvl6pPr lvl="5" rtl="0">
              <a:lnSpc>
                <a:spcPct val="100000"/>
              </a:lnSpc>
              <a:spcBef>
                <a:spcPts val="0"/>
              </a:spcBef>
              <a:spcAft>
                <a:spcPts val="0"/>
              </a:spcAft>
              <a:buClr>
                <a:srgbClr val="522CB8"/>
              </a:buClr>
              <a:buSzPts val="1200"/>
              <a:buFont typeface="Chivo"/>
              <a:buChar char="■"/>
              <a:defRPr sz="2100"/>
            </a:lvl6pPr>
            <a:lvl7pPr lvl="6" rtl="0">
              <a:lnSpc>
                <a:spcPct val="100000"/>
              </a:lnSpc>
              <a:spcBef>
                <a:spcPts val="0"/>
              </a:spcBef>
              <a:spcAft>
                <a:spcPts val="0"/>
              </a:spcAft>
              <a:buClr>
                <a:srgbClr val="522CB8"/>
              </a:buClr>
              <a:buSzPts val="1200"/>
              <a:buFont typeface="Chivo"/>
              <a:buChar char="●"/>
              <a:defRPr sz="2100"/>
            </a:lvl7pPr>
            <a:lvl8pPr lvl="7" rtl="0">
              <a:lnSpc>
                <a:spcPct val="100000"/>
              </a:lnSpc>
              <a:spcBef>
                <a:spcPts val="0"/>
              </a:spcBef>
              <a:spcAft>
                <a:spcPts val="0"/>
              </a:spcAft>
              <a:buClr>
                <a:srgbClr val="522CB8"/>
              </a:buClr>
              <a:buSzPts val="1200"/>
              <a:buFont typeface="Chivo"/>
              <a:buChar char="○"/>
              <a:defRPr sz="2100"/>
            </a:lvl8pPr>
            <a:lvl9pPr lvl="8" rtl="0">
              <a:lnSpc>
                <a:spcPct val="100000"/>
              </a:lnSpc>
              <a:spcBef>
                <a:spcPts val="0"/>
              </a:spcBef>
              <a:spcAft>
                <a:spcPts val="0"/>
              </a:spcAft>
              <a:buClr>
                <a:srgbClr val="522CB8"/>
              </a:buClr>
              <a:buSzPts val="1200"/>
              <a:buFont typeface="Chivo"/>
              <a:buChar char="■"/>
              <a:defRPr sz="2100"/>
            </a:lvl9pPr>
          </a:lstStyle>
          <a:p/>
        </p:txBody>
      </p:sp>
      <p:sp>
        <p:nvSpPr>
          <p:cNvPr id="314" name="Google Shape;314;p17"/>
          <p:cNvSpPr txBox="1"/>
          <p:nvPr>
            <p:ph type="title"/>
          </p:nvPr>
        </p:nvSpPr>
        <p:spPr>
          <a:xfrm>
            <a:off x="4066400" y="521225"/>
            <a:ext cx="4364400" cy="804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315" name="Google Shape;315;p17"/>
          <p:cNvGrpSpPr/>
          <p:nvPr/>
        </p:nvGrpSpPr>
        <p:grpSpPr>
          <a:xfrm>
            <a:off x="3715838" y="4684025"/>
            <a:ext cx="1712300" cy="178225"/>
            <a:chOff x="3715838" y="281238"/>
            <a:chExt cx="1712300" cy="178225"/>
          </a:xfrm>
        </p:grpSpPr>
        <p:sp>
          <p:nvSpPr>
            <p:cNvPr id="316" name="Google Shape;316;p17"/>
            <p:cNvSpPr/>
            <p:nvPr/>
          </p:nvSpPr>
          <p:spPr>
            <a:xfrm>
              <a:off x="4535238" y="3336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 name="Google Shape;317;p17"/>
            <p:cNvGrpSpPr/>
            <p:nvPr/>
          </p:nvGrpSpPr>
          <p:grpSpPr>
            <a:xfrm>
              <a:off x="3715838" y="281238"/>
              <a:ext cx="178225" cy="178225"/>
              <a:chOff x="6772475" y="3811500"/>
              <a:chExt cx="178225" cy="178225"/>
            </a:xfrm>
          </p:grpSpPr>
          <p:sp>
            <p:nvSpPr>
              <p:cNvPr id="318" name="Google Shape;318;p17"/>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7"/>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7"/>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7"/>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7"/>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 name="Google Shape;323;p17"/>
            <p:cNvGrpSpPr/>
            <p:nvPr/>
          </p:nvGrpSpPr>
          <p:grpSpPr>
            <a:xfrm>
              <a:off x="5249913" y="281238"/>
              <a:ext cx="178225" cy="178225"/>
              <a:chOff x="6772475" y="3811500"/>
              <a:chExt cx="178225" cy="178225"/>
            </a:xfrm>
          </p:grpSpPr>
          <p:sp>
            <p:nvSpPr>
              <p:cNvPr id="324" name="Google Shape;324;p17"/>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7"/>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7"/>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7"/>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7"/>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9" name="Google Shape;329;p17"/>
          <p:cNvGrpSpPr/>
          <p:nvPr/>
        </p:nvGrpSpPr>
        <p:grpSpPr>
          <a:xfrm>
            <a:off x="401038" y="333625"/>
            <a:ext cx="8341875" cy="4476263"/>
            <a:chOff x="401038" y="333625"/>
            <a:chExt cx="8341875" cy="4476263"/>
          </a:xfrm>
        </p:grpSpPr>
        <p:sp>
          <p:nvSpPr>
            <p:cNvPr id="330" name="Google Shape;330;p17"/>
            <p:cNvSpPr/>
            <p:nvPr/>
          </p:nvSpPr>
          <p:spPr>
            <a:xfrm>
              <a:off x="8669413" y="4736388"/>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7"/>
            <p:cNvSpPr/>
            <p:nvPr/>
          </p:nvSpPr>
          <p:spPr>
            <a:xfrm>
              <a:off x="401038" y="333625"/>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8">
    <p:spTree>
      <p:nvGrpSpPr>
        <p:cNvPr id="332" name="Shape 332"/>
        <p:cNvGrpSpPr/>
        <p:nvPr/>
      </p:nvGrpSpPr>
      <p:grpSpPr>
        <a:xfrm>
          <a:off x="0" y="0"/>
          <a:ext cx="0" cy="0"/>
          <a:chOff x="0" y="0"/>
          <a:chExt cx="0" cy="0"/>
        </a:xfrm>
      </p:grpSpPr>
      <p:sp>
        <p:nvSpPr>
          <p:cNvPr id="333" name="Google Shape;333;p18"/>
          <p:cNvSpPr txBox="1"/>
          <p:nvPr>
            <p:ph idx="1" type="body"/>
          </p:nvPr>
        </p:nvSpPr>
        <p:spPr>
          <a:xfrm>
            <a:off x="713225" y="1073075"/>
            <a:ext cx="7717500" cy="12708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SzPts val="1100"/>
              <a:buFont typeface="Didact Gothic"/>
              <a:buChar char="■"/>
              <a:defRPr/>
            </a:lvl1pPr>
            <a:lvl2pPr indent="-323850" lvl="1" marL="914400" rtl="0">
              <a:spcBef>
                <a:spcPts val="0"/>
              </a:spcBef>
              <a:spcAft>
                <a:spcPts val="0"/>
              </a:spcAft>
              <a:buClr>
                <a:srgbClr val="0C0C0C"/>
              </a:buClr>
              <a:buSzPts val="1500"/>
              <a:buFont typeface="Didact Gothic"/>
              <a:buChar char="○"/>
              <a:defRPr/>
            </a:lvl2pPr>
            <a:lvl3pPr indent="-323850" lvl="2" marL="1371600" rtl="0">
              <a:spcBef>
                <a:spcPts val="0"/>
              </a:spcBef>
              <a:spcAft>
                <a:spcPts val="0"/>
              </a:spcAft>
              <a:buClr>
                <a:srgbClr val="0C0C0C"/>
              </a:buClr>
              <a:buSzPts val="1500"/>
              <a:buFont typeface="Didact Gothic"/>
              <a:buChar char="■"/>
              <a:defRPr/>
            </a:lvl3pPr>
            <a:lvl4pPr indent="-323850" lvl="3" marL="1828800" rtl="0">
              <a:spcBef>
                <a:spcPts val="0"/>
              </a:spcBef>
              <a:spcAft>
                <a:spcPts val="0"/>
              </a:spcAft>
              <a:buClr>
                <a:srgbClr val="0C0C0C"/>
              </a:buClr>
              <a:buSzPts val="1500"/>
              <a:buFont typeface="Didact Gothic"/>
              <a:buChar char="●"/>
              <a:defRPr/>
            </a:lvl4pPr>
            <a:lvl5pPr indent="-323850" lvl="4" marL="2286000" rtl="0">
              <a:spcBef>
                <a:spcPts val="0"/>
              </a:spcBef>
              <a:spcAft>
                <a:spcPts val="0"/>
              </a:spcAft>
              <a:buClr>
                <a:srgbClr val="0C0C0C"/>
              </a:buClr>
              <a:buSzPts val="1500"/>
              <a:buFont typeface="Didact Gothic"/>
              <a:buChar char="○"/>
              <a:defRPr/>
            </a:lvl5pPr>
            <a:lvl6pPr indent="-323850" lvl="5" marL="2743200" rtl="0">
              <a:spcBef>
                <a:spcPts val="0"/>
              </a:spcBef>
              <a:spcAft>
                <a:spcPts val="0"/>
              </a:spcAft>
              <a:buClr>
                <a:srgbClr val="0C0C0C"/>
              </a:buClr>
              <a:buSzPts val="1500"/>
              <a:buFont typeface="Didact Gothic"/>
              <a:buChar char="■"/>
              <a:defRPr/>
            </a:lvl6pPr>
            <a:lvl7pPr indent="-323850" lvl="6" marL="3200400" rtl="0">
              <a:spcBef>
                <a:spcPts val="0"/>
              </a:spcBef>
              <a:spcAft>
                <a:spcPts val="0"/>
              </a:spcAft>
              <a:buClr>
                <a:srgbClr val="0C0C0C"/>
              </a:buClr>
              <a:buSzPts val="1500"/>
              <a:buFont typeface="Didact Gothic"/>
              <a:buChar char="●"/>
              <a:defRPr/>
            </a:lvl7pPr>
            <a:lvl8pPr indent="-323850" lvl="7" marL="3657600" rtl="0">
              <a:spcBef>
                <a:spcPts val="0"/>
              </a:spcBef>
              <a:spcAft>
                <a:spcPts val="0"/>
              </a:spcAft>
              <a:buClr>
                <a:srgbClr val="0C0C0C"/>
              </a:buClr>
              <a:buSzPts val="1500"/>
              <a:buFont typeface="Didact Gothic"/>
              <a:buChar char="○"/>
              <a:defRPr/>
            </a:lvl8pPr>
            <a:lvl9pPr indent="-323850" lvl="8" marL="4114800" rtl="0">
              <a:spcBef>
                <a:spcPts val="0"/>
              </a:spcBef>
              <a:spcAft>
                <a:spcPts val="0"/>
              </a:spcAft>
              <a:buClr>
                <a:srgbClr val="0C0C0C"/>
              </a:buClr>
              <a:buSzPts val="1500"/>
              <a:buFont typeface="Didact Gothic"/>
              <a:buChar char="■"/>
              <a:defRPr/>
            </a:lvl9pPr>
          </a:lstStyle>
          <a:p/>
        </p:txBody>
      </p:sp>
      <p:sp>
        <p:nvSpPr>
          <p:cNvPr id="334" name="Google Shape;334;p18"/>
          <p:cNvSpPr txBox="1"/>
          <p:nvPr>
            <p:ph type="title"/>
          </p:nvPr>
        </p:nvSpPr>
        <p:spPr>
          <a:xfrm>
            <a:off x="713225" y="521225"/>
            <a:ext cx="7717500" cy="46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335" name="Google Shape;335;p18"/>
          <p:cNvGrpSpPr/>
          <p:nvPr/>
        </p:nvGrpSpPr>
        <p:grpSpPr>
          <a:xfrm>
            <a:off x="3715838" y="4684025"/>
            <a:ext cx="1712300" cy="178225"/>
            <a:chOff x="3715838" y="281238"/>
            <a:chExt cx="1712300" cy="178225"/>
          </a:xfrm>
        </p:grpSpPr>
        <p:sp>
          <p:nvSpPr>
            <p:cNvPr id="336" name="Google Shape;336;p18"/>
            <p:cNvSpPr/>
            <p:nvPr/>
          </p:nvSpPr>
          <p:spPr>
            <a:xfrm>
              <a:off x="4535238" y="3336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 name="Google Shape;337;p18"/>
            <p:cNvGrpSpPr/>
            <p:nvPr/>
          </p:nvGrpSpPr>
          <p:grpSpPr>
            <a:xfrm>
              <a:off x="3715838" y="281238"/>
              <a:ext cx="178225" cy="178225"/>
              <a:chOff x="6772475" y="3811500"/>
              <a:chExt cx="178225" cy="178225"/>
            </a:xfrm>
          </p:grpSpPr>
          <p:sp>
            <p:nvSpPr>
              <p:cNvPr id="338" name="Google Shape;338;p18"/>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8"/>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8"/>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8"/>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8"/>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 name="Google Shape;343;p18"/>
            <p:cNvGrpSpPr/>
            <p:nvPr/>
          </p:nvGrpSpPr>
          <p:grpSpPr>
            <a:xfrm>
              <a:off x="5249913" y="281238"/>
              <a:ext cx="178225" cy="178225"/>
              <a:chOff x="6772475" y="3811500"/>
              <a:chExt cx="178225" cy="178225"/>
            </a:xfrm>
          </p:grpSpPr>
          <p:sp>
            <p:nvSpPr>
              <p:cNvPr id="344" name="Google Shape;344;p18"/>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8"/>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8"/>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8"/>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8"/>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9" name="Google Shape;349;p18"/>
          <p:cNvGrpSpPr/>
          <p:nvPr/>
        </p:nvGrpSpPr>
        <p:grpSpPr>
          <a:xfrm>
            <a:off x="401038" y="333613"/>
            <a:ext cx="8355300" cy="4476263"/>
            <a:chOff x="401038" y="333613"/>
            <a:chExt cx="8355300" cy="4476263"/>
          </a:xfrm>
        </p:grpSpPr>
        <p:sp>
          <p:nvSpPr>
            <p:cNvPr id="350" name="Google Shape;350;p18"/>
            <p:cNvSpPr/>
            <p:nvPr/>
          </p:nvSpPr>
          <p:spPr>
            <a:xfrm>
              <a:off x="401038" y="4736375"/>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8"/>
            <p:cNvSpPr/>
            <p:nvPr/>
          </p:nvSpPr>
          <p:spPr>
            <a:xfrm>
              <a:off x="8682838" y="333613"/>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4">
    <p:spTree>
      <p:nvGrpSpPr>
        <p:cNvPr id="352" name="Shape 352"/>
        <p:cNvGrpSpPr/>
        <p:nvPr/>
      </p:nvGrpSpPr>
      <p:grpSpPr>
        <a:xfrm>
          <a:off x="0" y="0"/>
          <a:ext cx="0" cy="0"/>
          <a:chOff x="0" y="0"/>
          <a:chExt cx="0" cy="0"/>
        </a:xfrm>
      </p:grpSpPr>
      <p:sp>
        <p:nvSpPr>
          <p:cNvPr id="353" name="Google Shape;353;p19"/>
          <p:cNvSpPr txBox="1"/>
          <p:nvPr>
            <p:ph type="title"/>
          </p:nvPr>
        </p:nvSpPr>
        <p:spPr>
          <a:xfrm>
            <a:off x="713225" y="521225"/>
            <a:ext cx="7717500" cy="46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4" name="Google Shape;354;p19"/>
          <p:cNvSpPr txBox="1"/>
          <p:nvPr>
            <p:ph idx="1" type="subTitle"/>
          </p:nvPr>
        </p:nvSpPr>
        <p:spPr>
          <a:xfrm>
            <a:off x="910563" y="1480500"/>
            <a:ext cx="3385500" cy="24120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1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5" name="Google Shape;355;p19"/>
          <p:cNvSpPr txBox="1"/>
          <p:nvPr>
            <p:ph idx="2" type="subTitle"/>
          </p:nvPr>
        </p:nvSpPr>
        <p:spPr>
          <a:xfrm>
            <a:off x="4847938" y="1480500"/>
            <a:ext cx="3385500" cy="24120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1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356" name="Google Shape;356;p19"/>
          <p:cNvGrpSpPr/>
          <p:nvPr/>
        </p:nvGrpSpPr>
        <p:grpSpPr>
          <a:xfrm>
            <a:off x="3768188" y="4684025"/>
            <a:ext cx="1607575" cy="178225"/>
            <a:chOff x="3768188" y="4684025"/>
            <a:chExt cx="1607575" cy="178225"/>
          </a:xfrm>
        </p:grpSpPr>
        <p:sp>
          <p:nvSpPr>
            <p:cNvPr id="357" name="Google Shape;357;p19"/>
            <p:cNvSpPr/>
            <p:nvPr/>
          </p:nvSpPr>
          <p:spPr>
            <a:xfrm>
              <a:off x="3768188" y="47364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9"/>
            <p:cNvSpPr/>
            <p:nvPr/>
          </p:nvSpPr>
          <p:spPr>
            <a:xfrm>
              <a:off x="5302263" y="47364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 name="Google Shape;359;p19"/>
            <p:cNvGrpSpPr/>
            <p:nvPr/>
          </p:nvGrpSpPr>
          <p:grpSpPr>
            <a:xfrm>
              <a:off x="4482863" y="4684025"/>
              <a:ext cx="178225" cy="178225"/>
              <a:chOff x="6772475" y="3811500"/>
              <a:chExt cx="178225" cy="178225"/>
            </a:xfrm>
          </p:grpSpPr>
          <p:sp>
            <p:nvSpPr>
              <p:cNvPr id="360" name="Google Shape;360;p19"/>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9"/>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9"/>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9"/>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9"/>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5" name="Google Shape;365;p19"/>
          <p:cNvGrpSpPr/>
          <p:nvPr/>
        </p:nvGrpSpPr>
        <p:grpSpPr>
          <a:xfrm>
            <a:off x="401038" y="333613"/>
            <a:ext cx="8355300" cy="4476263"/>
            <a:chOff x="401038" y="333613"/>
            <a:chExt cx="8355300" cy="4476263"/>
          </a:xfrm>
        </p:grpSpPr>
        <p:sp>
          <p:nvSpPr>
            <p:cNvPr id="366" name="Google Shape;366;p19"/>
            <p:cNvSpPr/>
            <p:nvPr/>
          </p:nvSpPr>
          <p:spPr>
            <a:xfrm>
              <a:off x="401038" y="4736375"/>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9"/>
            <p:cNvSpPr/>
            <p:nvPr/>
          </p:nvSpPr>
          <p:spPr>
            <a:xfrm>
              <a:off x="8682838" y="333613"/>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
    <p:spTree>
      <p:nvGrpSpPr>
        <p:cNvPr id="368" name="Shape 368"/>
        <p:cNvGrpSpPr/>
        <p:nvPr/>
      </p:nvGrpSpPr>
      <p:grpSpPr>
        <a:xfrm>
          <a:off x="0" y="0"/>
          <a:ext cx="0" cy="0"/>
          <a:chOff x="0" y="0"/>
          <a:chExt cx="0" cy="0"/>
        </a:xfrm>
      </p:grpSpPr>
      <p:sp>
        <p:nvSpPr>
          <p:cNvPr id="369" name="Google Shape;369;p20"/>
          <p:cNvSpPr txBox="1"/>
          <p:nvPr>
            <p:ph type="title"/>
          </p:nvPr>
        </p:nvSpPr>
        <p:spPr>
          <a:xfrm>
            <a:off x="2257500" y="576063"/>
            <a:ext cx="4629000" cy="1047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0" name="Google Shape;370;p20"/>
          <p:cNvSpPr txBox="1"/>
          <p:nvPr>
            <p:ph idx="1" type="subTitle"/>
          </p:nvPr>
        </p:nvSpPr>
        <p:spPr>
          <a:xfrm>
            <a:off x="2964800" y="1524450"/>
            <a:ext cx="3214500" cy="1047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371" name="Google Shape;371;p20"/>
          <p:cNvGrpSpPr/>
          <p:nvPr/>
        </p:nvGrpSpPr>
        <p:grpSpPr>
          <a:xfrm>
            <a:off x="3715838" y="281238"/>
            <a:ext cx="1712300" cy="178225"/>
            <a:chOff x="3715838" y="281238"/>
            <a:chExt cx="1712300" cy="178225"/>
          </a:xfrm>
        </p:grpSpPr>
        <p:sp>
          <p:nvSpPr>
            <p:cNvPr id="372" name="Google Shape;372;p20"/>
            <p:cNvSpPr/>
            <p:nvPr/>
          </p:nvSpPr>
          <p:spPr>
            <a:xfrm>
              <a:off x="4535238" y="3336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 name="Google Shape;373;p20"/>
            <p:cNvGrpSpPr/>
            <p:nvPr/>
          </p:nvGrpSpPr>
          <p:grpSpPr>
            <a:xfrm>
              <a:off x="3715838" y="281238"/>
              <a:ext cx="178225" cy="178225"/>
              <a:chOff x="6772475" y="3811500"/>
              <a:chExt cx="178225" cy="178225"/>
            </a:xfrm>
          </p:grpSpPr>
          <p:sp>
            <p:nvSpPr>
              <p:cNvPr id="374" name="Google Shape;374;p20"/>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0"/>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0"/>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0"/>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0"/>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 name="Google Shape;379;p20"/>
            <p:cNvGrpSpPr/>
            <p:nvPr/>
          </p:nvGrpSpPr>
          <p:grpSpPr>
            <a:xfrm>
              <a:off x="5249913" y="281238"/>
              <a:ext cx="178225" cy="178225"/>
              <a:chOff x="6772475" y="3811500"/>
              <a:chExt cx="178225" cy="178225"/>
            </a:xfrm>
          </p:grpSpPr>
          <p:sp>
            <p:nvSpPr>
              <p:cNvPr id="380" name="Google Shape;380;p20"/>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0"/>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0"/>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0"/>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0"/>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5" name="Google Shape;385;p20"/>
          <p:cNvGrpSpPr/>
          <p:nvPr/>
        </p:nvGrpSpPr>
        <p:grpSpPr>
          <a:xfrm>
            <a:off x="3768188" y="4684025"/>
            <a:ext cx="1607575" cy="178225"/>
            <a:chOff x="3768188" y="4684025"/>
            <a:chExt cx="1607575" cy="178225"/>
          </a:xfrm>
        </p:grpSpPr>
        <p:sp>
          <p:nvSpPr>
            <p:cNvPr id="386" name="Google Shape;386;p20"/>
            <p:cNvSpPr/>
            <p:nvPr/>
          </p:nvSpPr>
          <p:spPr>
            <a:xfrm>
              <a:off x="3768188" y="47364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0"/>
            <p:cNvSpPr/>
            <p:nvPr/>
          </p:nvSpPr>
          <p:spPr>
            <a:xfrm>
              <a:off x="5302263" y="47364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0"/>
            <p:cNvGrpSpPr/>
            <p:nvPr/>
          </p:nvGrpSpPr>
          <p:grpSpPr>
            <a:xfrm>
              <a:off x="4482863" y="4684025"/>
              <a:ext cx="178225" cy="178225"/>
              <a:chOff x="6772475" y="3811500"/>
              <a:chExt cx="178225" cy="178225"/>
            </a:xfrm>
          </p:grpSpPr>
          <p:sp>
            <p:nvSpPr>
              <p:cNvPr id="389" name="Google Shape;389;p20"/>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0"/>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0"/>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0"/>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0"/>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4" name="Google Shape;394;p20"/>
          <p:cNvGrpSpPr/>
          <p:nvPr/>
        </p:nvGrpSpPr>
        <p:grpSpPr>
          <a:xfrm>
            <a:off x="401038" y="333613"/>
            <a:ext cx="8355300" cy="4476275"/>
            <a:chOff x="401038" y="333613"/>
            <a:chExt cx="8355300" cy="4476275"/>
          </a:xfrm>
        </p:grpSpPr>
        <p:sp>
          <p:nvSpPr>
            <p:cNvPr id="395" name="Google Shape;395;p20"/>
            <p:cNvSpPr/>
            <p:nvPr/>
          </p:nvSpPr>
          <p:spPr>
            <a:xfrm>
              <a:off x="8682838" y="333613"/>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0"/>
            <p:cNvSpPr/>
            <p:nvPr/>
          </p:nvSpPr>
          <p:spPr>
            <a:xfrm>
              <a:off x="401038" y="4736375"/>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0"/>
            <p:cNvSpPr/>
            <p:nvPr/>
          </p:nvSpPr>
          <p:spPr>
            <a:xfrm>
              <a:off x="401038" y="333625"/>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0"/>
            <p:cNvSpPr/>
            <p:nvPr/>
          </p:nvSpPr>
          <p:spPr>
            <a:xfrm>
              <a:off x="8669413" y="4736388"/>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 name="Google Shape;399;p20"/>
          <p:cNvGrpSpPr/>
          <p:nvPr/>
        </p:nvGrpSpPr>
        <p:grpSpPr>
          <a:xfrm>
            <a:off x="3715838" y="4684025"/>
            <a:ext cx="1712300" cy="178225"/>
            <a:chOff x="3715838" y="281238"/>
            <a:chExt cx="1712300" cy="178225"/>
          </a:xfrm>
        </p:grpSpPr>
        <p:sp>
          <p:nvSpPr>
            <p:cNvPr id="400" name="Google Shape;400;p20"/>
            <p:cNvSpPr/>
            <p:nvPr/>
          </p:nvSpPr>
          <p:spPr>
            <a:xfrm>
              <a:off x="4535238" y="3336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 name="Google Shape;401;p20"/>
            <p:cNvGrpSpPr/>
            <p:nvPr/>
          </p:nvGrpSpPr>
          <p:grpSpPr>
            <a:xfrm>
              <a:off x="3715838" y="281238"/>
              <a:ext cx="178225" cy="178225"/>
              <a:chOff x="6772475" y="3811500"/>
              <a:chExt cx="178225" cy="178225"/>
            </a:xfrm>
          </p:grpSpPr>
          <p:sp>
            <p:nvSpPr>
              <p:cNvPr id="402" name="Google Shape;402;p20"/>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0"/>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0"/>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0"/>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0"/>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 name="Google Shape;407;p20"/>
            <p:cNvGrpSpPr/>
            <p:nvPr/>
          </p:nvGrpSpPr>
          <p:grpSpPr>
            <a:xfrm>
              <a:off x="5249913" y="281238"/>
              <a:ext cx="178225" cy="178225"/>
              <a:chOff x="6772475" y="3811500"/>
              <a:chExt cx="178225" cy="178225"/>
            </a:xfrm>
          </p:grpSpPr>
          <p:sp>
            <p:nvSpPr>
              <p:cNvPr id="408" name="Google Shape;408;p20"/>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0"/>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0"/>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0"/>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0"/>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3" name="Google Shape;413;p20"/>
          <p:cNvGrpSpPr/>
          <p:nvPr/>
        </p:nvGrpSpPr>
        <p:grpSpPr>
          <a:xfrm>
            <a:off x="401038" y="333613"/>
            <a:ext cx="8355300" cy="4476263"/>
            <a:chOff x="401038" y="333613"/>
            <a:chExt cx="8355300" cy="4476263"/>
          </a:xfrm>
        </p:grpSpPr>
        <p:sp>
          <p:nvSpPr>
            <p:cNvPr id="414" name="Google Shape;414;p20"/>
            <p:cNvSpPr/>
            <p:nvPr/>
          </p:nvSpPr>
          <p:spPr>
            <a:xfrm>
              <a:off x="401038" y="4736375"/>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0"/>
            <p:cNvSpPr/>
            <p:nvPr/>
          </p:nvSpPr>
          <p:spPr>
            <a:xfrm>
              <a:off x="8682838" y="333613"/>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0"/>
          <p:cNvSpPr txBox="1"/>
          <p:nvPr/>
        </p:nvSpPr>
        <p:spPr>
          <a:xfrm>
            <a:off x="2689350" y="3427938"/>
            <a:ext cx="3765300" cy="68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Archivo"/>
                <a:ea typeface="Archivo"/>
                <a:cs typeface="Archivo"/>
                <a:sym typeface="Archivo"/>
              </a:rPr>
              <a:t>CREDITS:</a:t>
            </a:r>
            <a:r>
              <a:rPr lang="en" sz="1000">
                <a:solidFill>
                  <a:schemeClr val="dk1"/>
                </a:solidFill>
                <a:latin typeface="Archivo"/>
                <a:ea typeface="Archivo"/>
                <a:cs typeface="Archivo"/>
                <a:sym typeface="Archivo"/>
              </a:rPr>
              <a:t> This presentation template was created by </a:t>
            </a:r>
            <a:r>
              <a:rPr b="1" lang="en" sz="1000" u="sng">
                <a:solidFill>
                  <a:schemeClr val="dk1"/>
                </a:solidFill>
                <a:latin typeface="Archivo"/>
                <a:ea typeface="Archivo"/>
                <a:cs typeface="Archivo"/>
                <a:sym typeface="Archivo"/>
                <a:hlinkClick r:id="rId2">
                  <a:extLst>
                    <a:ext uri="{A12FA001-AC4F-418D-AE19-62706E023703}">
                      <ahyp:hlinkClr val="tx"/>
                    </a:ext>
                  </a:extLst>
                </a:hlinkClick>
              </a:rPr>
              <a:t>Slidesgo</a:t>
            </a:r>
            <a:r>
              <a:rPr lang="en" sz="1000">
                <a:solidFill>
                  <a:schemeClr val="dk1"/>
                </a:solidFill>
                <a:latin typeface="Archivo"/>
                <a:ea typeface="Archivo"/>
                <a:cs typeface="Archivo"/>
                <a:sym typeface="Archivo"/>
              </a:rPr>
              <a:t>, and includes icons by </a:t>
            </a:r>
            <a:r>
              <a:rPr b="1" lang="en" sz="1000" u="sng">
                <a:solidFill>
                  <a:schemeClr val="dk1"/>
                </a:solidFill>
                <a:latin typeface="Archivo"/>
                <a:ea typeface="Archivo"/>
                <a:cs typeface="Archivo"/>
                <a:sym typeface="Archivo"/>
                <a:hlinkClick r:id="rId3">
                  <a:extLst>
                    <a:ext uri="{A12FA001-AC4F-418D-AE19-62706E023703}">
                      <ahyp:hlinkClr val="tx"/>
                    </a:ext>
                  </a:extLst>
                </a:hlinkClick>
              </a:rPr>
              <a:t>Flaticon</a:t>
            </a:r>
            <a:r>
              <a:rPr lang="en" sz="1000">
                <a:solidFill>
                  <a:schemeClr val="dk1"/>
                </a:solidFill>
                <a:latin typeface="Archivo"/>
                <a:ea typeface="Archivo"/>
                <a:cs typeface="Archivo"/>
                <a:sym typeface="Archivo"/>
              </a:rPr>
              <a:t>, and infographics &amp; images by </a:t>
            </a:r>
            <a:r>
              <a:rPr b="1" lang="en" sz="1000" u="sng">
                <a:solidFill>
                  <a:schemeClr val="dk1"/>
                </a:solidFill>
                <a:latin typeface="Archivo"/>
                <a:ea typeface="Archivo"/>
                <a:cs typeface="Archivo"/>
                <a:sym typeface="Archivo"/>
                <a:hlinkClick r:id="rId4">
                  <a:extLst>
                    <a:ext uri="{A12FA001-AC4F-418D-AE19-62706E023703}">
                      <ahyp:hlinkClr val="tx"/>
                    </a:ext>
                  </a:extLst>
                </a:hlinkClick>
              </a:rPr>
              <a:t>Freepik</a:t>
            </a:r>
            <a:r>
              <a:rPr lang="en" sz="1000" u="sng">
                <a:solidFill>
                  <a:schemeClr val="dk1"/>
                </a:solidFill>
                <a:latin typeface="Archivo"/>
                <a:ea typeface="Archivo"/>
                <a:cs typeface="Archivo"/>
                <a:sym typeface="Archivo"/>
              </a:rPr>
              <a:t> </a:t>
            </a:r>
            <a:endParaRPr sz="1000" u="sng">
              <a:solidFill>
                <a:schemeClr val="dk1"/>
              </a:solidFill>
              <a:latin typeface="Archivo"/>
              <a:ea typeface="Archivo"/>
              <a:cs typeface="Archivo"/>
              <a:sym typeface="Archiv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0" name="Shape 40"/>
        <p:cNvGrpSpPr/>
        <p:nvPr/>
      </p:nvGrpSpPr>
      <p:grpSpPr>
        <a:xfrm>
          <a:off x="0" y="0"/>
          <a:ext cx="0" cy="0"/>
          <a:chOff x="0" y="0"/>
          <a:chExt cx="0" cy="0"/>
        </a:xfrm>
      </p:grpSpPr>
      <p:sp>
        <p:nvSpPr>
          <p:cNvPr id="41" name="Google Shape;41;p3"/>
          <p:cNvSpPr txBox="1"/>
          <p:nvPr>
            <p:ph type="title"/>
          </p:nvPr>
        </p:nvSpPr>
        <p:spPr>
          <a:xfrm>
            <a:off x="2038200" y="2207942"/>
            <a:ext cx="5067600" cy="11547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6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2" name="Google Shape;42;p3"/>
          <p:cNvSpPr txBox="1"/>
          <p:nvPr>
            <p:ph hasCustomPrompt="1" idx="2" type="title"/>
          </p:nvPr>
        </p:nvSpPr>
        <p:spPr>
          <a:xfrm>
            <a:off x="3949050" y="1403063"/>
            <a:ext cx="1245900" cy="841800"/>
          </a:xfrm>
          <a:prstGeom prst="rect">
            <a:avLst/>
          </a:prstGeom>
          <a:noFill/>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3800">
                <a:solidFill>
                  <a:schemeClr val="l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3" name="Google Shape;43;p3"/>
          <p:cNvSpPr txBox="1"/>
          <p:nvPr>
            <p:ph idx="1" type="subTitle"/>
          </p:nvPr>
        </p:nvSpPr>
        <p:spPr>
          <a:xfrm>
            <a:off x="2038200" y="3307225"/>
            <a:ext cx="5067600" cy="4332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44" name="Google Shape;44;p3"/>
          <p:cNvGrpSpPr/>
          <p:nvPr/>
        </p:nvGrpSpPr>
        <p:grpSpPr>
          <a:xfrm>
            <a:off x="3715838" y="4684025"/>
            <a:ext cx="1712300" cy="178225"/>
            <a:chOff x="3715838" y="281238"/>
            <a:chExt cx="1712300" cy="178225"/>
          </a:xfrm>
        </p:grpSpPr>
        <p:sp>
          <p:nvSpPr>
            <p:cNvPr id="45" name="Google Shape;45;p3"/>
            <p:cNvSpPr/>
            <p:nvPr/>
          </p:nvSpPr>
          <p:spPr>
            <a:xfrm>
              <a:off x="4535238" y="3336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3"/>
            <p:cNvGrpSpPr/>
            <p:nvPr/>
          </p:nvGrpSpPr>
          <p:grpSpPr>
            <a:xfrm>
              <a:off x="3715838" y="281238"/>
              <a:ext cx="178225" cy="178225"/>
              <a:chOff x="6772475" y="3811500"/>
              <a:chExt cx="178225" cy="178225"/>
            </a:xfrm>
          </p:grpSpPr>
          <p:sp>
            <p:nvSpPr>
              <p:cNvPr id="47" name="Google Shape;47;p3"/>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 name="Google Shape;52;p3"/>
            <p:cNvGrpSpPr/>
            <p:nvPr/>
          </p:nvGrpSpPr>
          <p:grpSpPr>
            <a:xfrm>
              <a:off x="5249913" y="281238"/>
              <a:ext cx="178225" cy="178225"/>
              <a:chOff x="6772475" y="3811500"/>
              <a:chExt cx="178225" cy="178225"/>
            </a:xfrm>
          </p:grpSpPr>
          <p:sp>
            <p:nvSpPr>
              <p:cNvPr id="53" name="Google Shape;53;p3"/>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 name="Google Shape;58;p3"/>
          <p:cNvGrpSpPr/>
          <p:nvPr/>
        </p:nvGrpSpPr>
        <p:grpSpPr>
          <a:xfrm>
            <a:off x="3768188" y="4684025"/>
            <a:ext cx="1607575" cy="178225"/>
            <a:chOff x="3768188" y="4684025"/>
            <a:chExt cx="1607575" cy="178225"/>
          </a:xfrm>
        </p:grpSpPr>
        <p:sp>
          <p:nvSpPr>
            <p:cNvPr id="59" name="Google Shape;59;p3"/>
            <p:cNvSpPr/>
            <p:nvPr/>
          </p:nvSpPr>
          <p:spPr>
            <a:xfrm>
              <a:off x="3768188" y="47364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5302263" y="47364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 name="Google Shape;61;p3"/>
            <p:cNvGrpSpPr/>
            <p:nvPr/>
          </p:nvGrpSpPr>
          <p:grpSpPr>
            <a:xfrm>
              <a:off x="4482863" y="4684025"/>
              <a:ext cx="178225" cy="178225"/>
              <a:chOff x="6772475" y="3811500"/>
              <a:chExt cx="178225" cy="178225"/>
            </a:xfrm>
          </p:grpSpPr>
          <p:sp>
            <p:nvSpPr>
              <p:cNvPr id="62" name="Google Shape;62;p3"/>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 name="Google Shape;67;p3"/>
          <p:cNvGrpSpPr/>
          <p:nvPr/>
        </p:nvGrpSpPr>
        <p:grpSpPr>
          <a:xfrm>
            <a:off x="401038" y="333625"/>
            <a:ext cx="8341875" cy="4476263"/>
            <a:chOff x="401038" y="333625"/>
            <a:chExt cx="8341875" cy="4476263"/>
          </a:xfrm>
        </p:grpSpPr>
        <p:sp>
          <p:nvSpPr>
            <p:cNvPr id="68" name="Google Shape;68;p3"/>
            <p:cNvSpPr/>
            <p:nvPr/>
          </p:nvSpPr>
          <p:spPr>
            <a:xfrm>
              <a:off x="8669413" y="4736388"/>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401038" y="333625"/>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3"/>
          <p:cNvGrpSpPr/>
          <p:nvPr/>
        </p:nvGrpSpPr>
        <p:grpSpPr>
          <a:xfrm>
            <a:off x="401038" y="333613"/>
            <a:ext cx="8355300" cy="4476275"/>
            <a:chOff x="401038" y="333613"/>
            <a:chExt cx="8355300" cy="4476275"/>
          </a:xfrm>
        </p:grpSpPr>
        <p:sp>
          <p:nvSpPr>
            <p:cNvPr id="71" name="Google Shape;71;p3"/>
            <p:cNvSpPr/>
            <p:nvPr/>
          </p:nvSpPr>
          <p:spPr>
            <a:xfrm>
              <a:off x="8682838" y="333613"/>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401038" y="4736375"/>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401038" y="333625"/>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8669413" y="4736388"/>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 name="Google Shape;75;p3"/>
          <p:cNvGrpSpPr/>
          <p:nvPr/>
        </p:nvGrpSpPr>
        <p:grpSpPr>
          <a:xfrm>
            <a:off x="3768188" y="281250"/>
            <a:ext cx="1607575" cy="178225"/>
            <a:chOff x="3768188" y="4684025"/>
            <a:chExt cx="1607575" cy="178225"/>
          </a:xfrm>
        </p:grpSpPr>
        <p:sp>
          <p:nvSpPr>
            <p:cNvPr id="76" name="Google Shape;76;p3"/>
            <p:cNvSpPr/>
            <p:nvPr/>
          </p:nvSpPr>
          <p:spPr>
            <a:xfrm>
              <a:off x="3768188" y="47364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5302263" y="47364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3"/>
            <p:cNvGrpSpPr/>
            <p:nvPr/>
          </p:nvGrpSpPr>
          <p:grpSpPr>
            <a:xfrm>
              <a:off x="4482863" y="4684025"/>
              <a:ext cx="178225" cy="178225"/>
              <a:chOff x="6772475" y="3811500"/>
              <a:chExt cx="178225" cy="178225"/>
            </a:xfrm>
          </p:grpSpPr>
          <p:sp>
            <p:nvSpPr>
              <p:cNvPr id="79" name="Google Shape;79;p3"/>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
    <p:spTree>
      <p:nvGrpSpPr>
        <p:cNvPr id="417" name="Shape 417"/>
        <p:cNvGrpSpPr/>
        <p:nvPr/>
      </p:nvGrpSpPr>
      <p:grpSpPr>
        <a:xfrm>
          <a:off x="0" y="0"/>
          <a:ext cx="0" cy="0"/>
          <a:chOff x="0" y="0"/>
          <a:chExt cx="0" cy="0"/>
        </a:xfrm>
      </p:grpSpPr>
      <p:grpSp>
        <p:nvGrpSpPr>
          <p:cNvPr id="418" name="Google Shape;418;p21"/>
          <p:cNvGrpSpPr/>
          <p:nvPr/>
        </p:nvGrpSpPr>
        <p:grpSpPr>
          <a:xfrm>
            <a:off x="3768188" y="4684025"/>
            <a:ext cx="1607575" cy="178225"/>
            <a:chOff x="3768188" y="4684025"/>
            <a:chExt cx="1607575" cy="178225"/>
          </a:xfrm>
        </p:grpSpPr>
        <p:sp>
          <p:nvSpPr>
            <p:cNvPr id="419" name="Google Shape;419;p21"/>
            <p:cNvSpPr/>
            <p:nvPr/>
          </p:nvSpPr>
          <p:spPr>
            <a:xfrm>
              <a:off x="3768188" y="47364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1"/>
            <p:cNvSpPr/>
            <p:nvPr/>
          </p:nvSpPr>
          <p:spPr>
            <a:xfrm>
              <a:off x="5302263" y="47364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 name="Google Shape;421;p21"/>
            <p:cNvGrpSpPr/>
            <p:nvPr/>
          </p:nvGrpSpPr>
          <p:grpSpPr>
            <a:xfrm>
              <a:off x="4482863" y="4684025"/>
              <a:ext cx="178225" cy="178225"/>
              <a:chOff x="6772475" y="3811500"/>
              <a:chExt cx="178225" cy="178225"/>
            </a:xfrm>
          </p:grpSpPr>
          <p:sp>
            <p:nvSpPr>
              <p:cNvPr id="422" name="Google Shape;422;p21"/>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1"/>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1"/>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1"/>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1"/>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7" name="Google Shape;427;p21"/>
          <p:cNvGrpSpPr/>
          <p:nvPr/>
        </p:nvGrpSpPr>
        <p:grpSpPr>
          <a:xfrm>
            <a:off x="401038" y="333613"/>
            <a:ext cx="8355300" cy="4476263"/>
            <a:chOff x="401038" y="333613"/>
            <a:chExt cx="8355300" cy="4476263"/>
          </a:xfrm>
        </p:grpSpPr>
        <p:sp>
          <p:nvSpPr>
            <p:cNvPr id="428" name="Google Shape;428;p21"/>
            <p:cNvSpPr/>
            <p:nvPr/>
          </p:nvSpPr>
          <p:spPr>
            <a:xfrm>
              <a:off x="401038" y="4736375"/>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1"/>
            <p:cNvSpPr/>
            <p:nvPr/>
          </p:nvSpPr>
          <p:spPr>
            <a:xfrm>
              <a:off x="8682838" y="333613"/>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7_1">
    <p:spTree>
      <p:nvGrpSpPr>
        <p:cNvPr id="430" name="Shape 430"/>
        <p:cNvGrpSpPr/>
        <p:nvPr/>
      </p:nvGrpSpPr>
      <p:grpSpPr>
        <a:xfrm>
          <a:off x="0" y="0"/>
          <a:ext cx="0" cy="0"/>
          <a:chOff x="0" y="0"/>
          <a:chExt cx="0" cy="0"/>
        </a:xfrm>
      </p:grpSpPr>
      <p:grpSp>
        <p:nvGrpSpPr>
          <p:cNvPr id="431" name="Google Shape;431;p22"/>
          <p:cNvGrpSpPr/>
          <p:nvPr/>
        </p:nvGrpSpPr>
        <p:grpSpPr>
          <a:xfrm>
            <a:off x="3715838" y="4684025"/>
            <a:ext cx="1712300" cy="178225"/>
            <a:chOff x="3715838" y="281238"/>
            <a:chExt cx="1712300" cy="178225"/>
          </a:xfrm>
        </p:grpSpPr>
        <p:sp>
          <p:nvSpPr>
            <p:cNvPr id="432" name="Google Shape;432;p22"/>
            <p:cNvSpPr/>
            <p:nvPr/>
          </p:nvSpPr>
          <p:spPr>
            <a:xfrm>
              <a:off x="4535238" y="3336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 name="Google Shape;433;p22"/>
            <p:cNvGrpSpPr/>
            <p:nvPr/>
          </p:nvGrpSpPr>
          <p:grpSpPr>
            <a:xfrm>
              <a:off x="3715838" y="281238"/>
              <a:ext cx="178225" cy="178225"/>
              <a:chOff x="6772475" y="3811500"/>
              <a:chExt cx="178225" cy="178225"/>
            </a:xfrm>
          </p:grpSpPr>
          <p:sp>
            <p:nvSpPr>
              <p:cNvPr id="434" name="Google Shape;434;p22"/>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2"/>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2"/>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2"/>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2"/>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 name="Google Shape;439;p22"/>
            <p:cNvGrpSpPr/>
            <p:nvPr/>
          </p:nvGrpSpPr>
          <p:grpSpPr>
            <a:xfrm>
              <a:off x="5249913" y="281238"/>
              <a:ext cx="178225" cy="178225"/>
              <a:chOff x="6772475" y="3811500"/>
              <a:chExt cx="178225" cy="178225"/>
            </a:xfrm>
          </p:grpSpPr>
          <p:sp>
            <p:nvSpPr>
              <p:cNvPr id="440" name="Google Shape;440;p22"/>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2"/>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2"/>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2"/>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2"/>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5" name="Google Shape;445;p22"/>
          <p:cNvGrpSpPr/>
          <p:nvPr/>
        </p:nvGrpSpPr>
        <p:grpSpPr>
          <a:xfrm>
            <a:off x="401025" y="333613"/>
            <a:ext cx="8341875" cy="4476263"/>
            <a:chOff x="401038" y="333625"/>
            <a:chExt cx="8341875" cy="4476263"/>
          </a:xfrm>
        </p:grpSpPr>
        <p:sp>
          <p:nvSpPr>
            <p:cNvPr id="446" name="Google Shape;446;p22"/>
            <p:cNvSpPr/>
            <p:nvPr/>
          </p:nvSpPr>
          <p:spPr>
            <a:xfrm>
              <a:off x="8669413" y="4736388"/>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2"/>
            <p:cNvSpPr/>
            <p:nvPr/>
          </p:nvSpPr>
          <p:spPr>
            <a:xfrm>
              <a:off x="401038" y="333625"/>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dk1"/>
        </a:solidFill>
      </p:bgPr>
    </p:bg>
    <p:spTree>
      <p:nvGrpSpPr>
        <p:cNvPr id="448" name="Shape 448"/>
        <p:cNvGrpSpPr/>
        <p:nvPr/>
      </p:nvGrpSpPr>
      <p:grpSpPr>
        <a:xfrm>
          <a:off x="0" y="0"/>
          <a:ext cx="0" cy="0"/>
          <a:chOff x="0" y="0"/>
          <a:chExt cx="0" cy="0"/>
        </a:xfrm>
      </p:grpSpPr>
      <p:sp>
        <p:nvSpPr>
          <p:cNvPr id="449" name="Google Shape;449;p23"/>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3"/>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0"/>
              <a:buNone/>
              <a:defRPr sz="8000"/>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p:txBody>
      </p:sp>
      <p:sp>
        <p:nvSpPr>
          <p:cNvPr id="451" name="Google Shape;451;p23"/>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100"/>
              <a:buNone/>
              <a:defRPr b="1" sz="2100">
                <a:solidFill>
                  <a:schemeClr val="accent1"/>
                </a:solidFill>
              </a:defRPr>
            </a:lvl1pPr>
            <a:lvl2pPr lvl="1" rtl="0" algn="ctr">
              <a:lnSpc>
                <a:spcPct val="100000"/>
              </a:lnSpc>
              <a:spcBef>
                <a:spcPts val="0"/>
              </a:spcBef>
              <a:spcAft>
                <a:spcPts val="0"/>
              </a:spcAft>
              <a:buClr>
                <a:schemeClr val="accent1"/>
              </a:buClr>
              <a:buSzPts val="2100"/>
              <a:buNone/>
              <a:defRPr b="1" sz="2100">
                <a:solidFill>
                  <a:schemeClr val="accent1"/>
                </a:solidFill>
              </a:defRPr>
            </a:lvl2pPr>
            <a:lvl3pPr lvl="2" rtl="0" algn="ctr">
              <a:lnSpc>
                <a:spcPct val="100000"/>
              </a:lnSpc>
              <a:spcBef>
                <a:spcPts val="0"/>
              </a:spcBef>
              <a:spcAft>
                <a:spcPts val="0"/>
              </a:spcAft>
              <a:buClr>
                <a:schemeClr val="accent1"/>
              </a:buClr>
              <a:buSzPts val="2100"/>
              <a:buNone/>
              <a:defRPr b="1" sz="2100">
                <a:solidFill>
                  <a:schemeClr val="accent1"/>
                </a:solidFill>
              </a:defRPr>
            </a:lvl3pPr>
            <a:lvl4pPr lvl="3" rtl="0" algn="ctr">
              <a:lnSpc>
                <a:spcPct val="100000"/>
              </a:lnSpc>
              <a:spcBef>
                <a:spcPts val="0"/>
              </a:spcBef>
              <a:spcAft>
                <a:spcPts val="0"/>
              </a:spcAft>
              <a:buClr>
                <a:schemeClr val="accent1"/>
              </a:buClr>
              <a:buSzPts val="2100"/>
              <a:buNone/>
              <a:defRPr b="1" sz="2100">
                <a:solidFill>
                  <a:schemeClr val="accent1"/>
                </a:solidFill>
              </a:defRPr>
            </a:lvl4pPr>
            <a:lvl5pPr lvl="4" rtl="0" algn="ctr">
              <a:lnSpc>
                <a:spcPct val="100000"/>
              </a:lnSpc>
              <a:spcBef>
                <a:spcPts val="0"/>
              </a:spcBef>
              <a:spcAft>
                <a:spcPts val="0"/>
              </a:spcAft>
              <a:buClr>
                <a:schemeClr val="accent1"/>
              </a:buClr>
              <a:buSzPts val="2100"/>
              <a:buNone/>
              <a:defRPr b="1" sz="2100">
                <a:solidFill>
                  <a:schemeClr val="accent1"/>
                </a:solidFill>
              </a:defRPr>
            </a:lvl5pPr>
            <a:lvl6pPr lvl="5" rtl="0" algn="ctr">
              <a:lnSpc>
                <a:spcPct val="100000"/>
              </a:lnSpc>
              <a:spcBef>
                <a:spcPts val="0"/>
              </a:spcBef>
              <a:spcAft>
                <a:spcPts val="0"/>
              </a:spcAft>
              <a:buClr>
                <a:schemeClr val="accent1"/>
              </a:buClr>
              <a:buSzPts val="2100"/>
              <a:buNone/>
              <a:defRPr b="1" sz="2100">
                <a:solidFill>
                  <a:schemeClr val="accent1"/>
                </a:solidFill>
              </a:defRPr>
            </a:lvl6pPr>
            <a:lvl7pPr lvl="6" rtl="0" algn="ctr">
              <a:lnSpc>
                <a:spcPct val="100000"/>
              </a:lnSpc>
              <a:spcBef>
                <a:spcPts val="0"/>
              </a:spcBef>
              <a:spcAft>
                <a:spcPts val="0"/>
              </a:spcAft>
              <a:buClr>
                <a:schemeClr val="accent1"/>
              </a:buClr>
              <a:buSzPts val="2100"/>
              <a:buNone/>
              <a:defRPr b="1" sz="2100">
                <a:solidFill>
                  <a:schemeClr val="accent1"/>
                </a:solidFill>
              </a:defRPr>
            </a:lvl7pPr>
            <a:lvl8pPr lvl="7" rtl="0" algn="ctr">
              <a:lnSpc>
                <a:spcPct val="100000"/>
              </a:lnSpc>
              <a:spcBef>
                <a:spcPts val="0"/>
              </a:spcBef>
              <a:spcAft>
                <a:spcPts val="0"/>
              </a:spcAft>
              <a:buClr>
                <a:schemeClr val="accent1"/>
              </a:buClr>
              <a:buSzPts val="2100"/>
              <a:buNone/>
              <a:defRPr b="1" sz="2100">
                <a:solidFill>
                  <a:schemeClr val="accent1"/>
                </a:solidFill>
              </a:defRPr>
            </a:lvl8pPr>
            <a:lvl9pPr lvl="8" rtl="0"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452" name="Google Shape;45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sp>
        <p:nvSpPr>
          <p:cNvPr id="85" name="Google Shape;85;p4"/>
          <p:cNvSpPr txBox="1"/>
          <p:nvPr>
            <p:ph idx="1" type="body"/>
          </p:nvPr>
        </p:nvSpPr>
        <p:spPr>
          <a:xfrm>
            <a:off x="713225" y="1073075"/>
            <a:ext cx="7717500" cy="34959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Font typeface="Didact Gothic"/>
              <a:buChar char="■"/>
              <a:defRPr/>
            </a:lvl1pPr>
            <a:lvl2pPr indent="-323850" lvl="1" marL="914400">
              <a:spcBef>
                <a:spcPts val="0"/>
              </a:spcBef>
              <a:spcAft>
                <a:spcPts val="0"/>
              </a:spcAft>
              <a:buClr>
                <a:srgbClr val="0C0C0C"/>
              </a:buClr>
              <a:buSzPts val="1500"/>
              <a:buFont typeface="Didact Gothic"/>
              <a:buChar char="○"/>
              <a:defRPr/>
            </a:lvl2pPr>
            <a:lvl3pPr indent="-323850" lvl="2" marL="1371600">
              <a:spcBef>
                <a:spcPts val="0"/>
              </a:spcBef>
              <a:spcAft>
                <a:spcPts val="0"/>
              </a:spcAft>
              <a:buClr>
                <a:srgbClr val="0C0C0C"/>
              </a:buClr>
              <a:buSzPts val="1500"/>
              <a:buFont typeface="Didact Gothic"/>
              <a:buChar char="■"/>
              <a:defRPr/>
            </a:lvl3pPr>
            <a:lvl4pPr indent="-323850" lvl="3" marL="1828800">
              <a:spcBef>
                <a:spcPts val="0"/>
              </a:spcBef>
              <a:spcAft>
                <a:spcPts val="0"/>
              </a:spcAft>
              <a:buClr>
                <a:srgbClr val="0C0C0C"/>
              </a:buClr>
              <a:buSzPts val="1500"/>
              <a:buFont typeface="Didact Gothic"/>
              <a:buChar char="●"/>
              <a:defRPr/>
            </a:lvl4pPr>
            <a:lvl5pPr indent="-323850" lvl="4" marL="2286000">
              <a:spcBef>
                <a:spcPts val="0"/>
              </a:spcBef>
              <a:spcAft>
                <a:spcPts val="0"/>
              </a:spcAft>
              <a:buClr>
                <a:srgbClr val="0C0C0C"/>
              </a:buClr>
              <a:buSzPts val="1500"/>
              <a:buFont typeface="Didact Gothic"/>
              <a:buChar char="○"/>
              <a:defRPr/>
            </a:lvl5pPr>
            <a:lvl6pPr indent="-323850" lvl="5" marL="2743200">
              <a:spcBef>
                <a:spcPts val="0"/>
              </a:spcBef>
              <a:spcAft>
                <a:spcPts val="0"/>
              </a:spcAft>
              <a:buClr>
                <a:srgbClr val="0C0C0C"/>
              </a:buClr>
              <a:buSzPts val="1500"/>
              <a:buFont typeface="Didact Gothic"/>
              <a:buChar char="■"/>
              <a:defRPr/>
            </a:lvl6pPr>
            <a:lvl7pPr indent="-323850" lvl="6" marL="3200400">
              <a:spcBef>
                <a:spcPts val="0"/>
              </a:spcBef>
              <a:spcAft>
                <a:spcPts val="0"/>
              </a:spcAft>
              <a:buClr>
                <a:srgbClr val="0C0C0C"/>
              </a:buClr>
              <a:buSzPts val="1500"/>
              <a:buFont typeface="Didact Gothic"/>
              <a:buChar char="●"/>
              <a:defRPr/>
            </a:lvl7pPr>
            <a:lvl8pPr indent="-323850" lvl="7" marL="3657600">
              <a:spcBef>
                <a:spcPts val="0"/>
              </a:spcBef>
              <a:spcAft>
                <a:spcPts val="0"/>
              </a:spcAft>
              <a:buClr>
                <a:srgbClr val="0C0C0C"/>
              </a:buClr>
              <a:buSzPts val="1500"/>
              <a:buFont typeface="Didact Gothic"/>
              <a:buChar char="○"/>
              <a:defRPr/>
            </a:lvl8pPr>
            <a:lvl9pPr indent="-323850" lvl="8" marL="4114800">
              <a:spcBef>
                <a:spcPts val="0"/>
              </a:spcBef>
              <a:spcAft>
                <a:spcPts val="0"/>
              </a:spcAft>
              <a:buClr>
                <a:srgbClr val="0C0C0C"/>
              </a:buClr>
              <a:buSzPts val="1500"/>
              <a:buFont typeface="Didact Gothic"/>
              <a:buChar char="■"/>
              <a:defRPr/>
            </a:lvl9pPr>
          </a:lstStyle>
          <a:p/>
        </p:txBody>
      </p:sp>
      <p:sp>
        <p:nvSpPr>
          <p:cNvPr id="86" name="Google Shape;86;p4"/>
          <p:cNvSpPr txBox="1"/>
          <p:nvPr>
            <p:ph type="title"/>
          </p:nvPr>
        </p:nvSpPr>
        <p:spPr>
          <a:xfrm>
            <a:off x="713225" y="521225"/>
            <a:ext cx="7717500" cy="46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87" name="Google Shape;87;p4"/>
          <p:cNvGrpSpPr/>
          <p:nvPr/>
        </p:nvGrpSpPr>
        <p:grpSpPr>
          <a:xfrm>
            <a:off x="3715838" y="4684025"/>
            <a:ext cx="1712300" cy="178225"/>
            <a:chOff x="3715838" y="281238"/>
            <a:chExt cx="1712300" cy="178225"/>
          </a:xfrm>
        </p:grpSpPr>
        <p:sp>
          <p:nvSpPr>
            <p:cNvPr id="88" name="Google Shape;88;p4"/>
            <p:cNvSpPr/>
            <p:nvPr/>
          </p:nvSpPr>
          <p:spPr>
            <a:xfrm>
              <a:off x="4535238" y="3336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 name="Google Shape;89;p4"/>
            <p:cNvGrpSpPr/>
            <p:nvPr/>
          </p:nvGrpSpPr>
          <p:grpSpPr>
            <a:xfrm>
              <a:off x="3715838" y="281238"/>
              <a:ext cx="178225" cy="178225"/>
              <a:chOff x="6772475" y="3811500"/>
              <a:chExt cx="178225" cy="178225"/>
            </a:xfrm>
          </p:grpSpPr>
          <p:sp>
            <p:nvSpPr>
              <p:cNvPr id="90" name="Google Shape;90;p4"/>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 name="Google Shape;95;p4"/>
            <p:cNvGrpSpPr/>
            <p:nvPr/>
          </p:nvGrpSpPr>
          <p:grpSpPr>
            <a:xfrm>
              <a:off x="5249913" y="281238"/>
              <a:ext cx="178225" cy="178225"/>
              <a:chOff x="6772475" y="3811500"/>
              <a:chExt cx="178225" cy="178225"/>
            </a:xfrm>
          </p:grpSpPr>
          <p:sp>
            <p:nvSpPr>
              <p:cNvPr id="96" name="Google Shape;96;p4"/>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4"/>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4"/>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1" name="Google Shape;101;p4"/>
          <p:cNvGrpSpPr/>
          <p:nvPr/>
        </p:nvGrpSpPr>
        <p:grpSpPr>
          <a:xfrm>
            <a:off x="401025" y="333613"/>
            <a:ext cx="8341875" cy="4476263"/>
            <a:chOff x="401038" y="333625"/>
            <a:chExt cx="8341875" cy="4476263"/>
          </a:xfrm>
        </p:grpSpPr>
        <p:sp>
          <p:nvSpPr>
            <p:cNvPr id="102" name="Google Shape;102;p4"/>
            <p:cNvSpPr/>
            <p:nvPr/>
          </p:nvSpPr>
          <p:spPr>
            <a:xfrm>
              <a:off x="8669413" y="4736388"/>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
            <p:cNvSpPr/>
            <p:nvPr/>
          </p:nvSpPr>
          <p:spPr>
            <a:xfrm>
              <a:off x="401038" y="333625"/>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4" name="Shape 104"/>
        <p:cNvGrpSpPr/>
        <p:nvPr/>
      </p:nvGrpSpPr>
      <p:grpSpPr>
        <a:xfrm>
          <a:off x="0" y="0"/>
          <a:ext cx="0" cy="0"/>
          <a:chOff x="0" y="0"/>
          <a:chExt cx="0" cy="0"/>
        </a:xfrm>
      </p:grpSpPr>
      <p:sp>
        <p:nvSpPr>
          <p:cNvPr id="105" name="Google Shape;105;p5"/>
          <p:cNvSpPr txBox="1"/>
          <p:nvPr>
            <p:ph type="title"/>
          </p:nvPr>
        </p:nvSpPr>
        <p:spPr>
          <a:xfrm>
            <a:off x="1095150" y="521225"/>
            <a:ext cx="6953700" cy="834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6" name="Google Shape;106;p5"/>
          <p:cNvSpPr txBox="1"/>
          <p:nvPr>
            <p:ph idx="1" type="subTitle"/>
          </p:nvPr>
        </p:nvSpPr>
        <p:spPr>
          <a:xfrm>
            <a:off x="1051706" y="1776125"/>
            <a:ext cx="3103200" cy="8961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a:solidFill>
                  <a:schemeClr val="dk1"/>
                </a:solidFill>
                <a:latin typeface="Press Start 2P"/>
                <a:ea typeface="Press Start 2P"/>
                <a:cs typeface="Press Start 2P"/>
                <a:sym typeface="Press Start 2P"/>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7" name="Google Shape;107;p5"/>
          <p:cNvSpPr txBox="1"/>
          <p:nvPr>
            <p:ph idx="2" type="subTitle"/>
          </p:nvPr>
        </p:nvSpPr>
        <p:spPr>
          <a:xfrm>
            <a:off x="1051719" y="2612575"/>
            <a:ext cx="3103200" cy="16014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1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8" name="Google Shape;108;p5"/>
          <p:cNvSpPr txBox="1"/>
          <p:nvPr>
            <p:ph idx="3" type="subTitle"/>
          </p:nvPr>
        </p:nvSpPr>
        <p:spPr>
          <a:xfrm>
            <a:off x="4989083" y="1776125"/>
            <a:ext cx="3103200" cy="8961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a:solidFill>
                  <a:schemeClr val="dk1"/>
                </a:solidFill>
                <a:latin typeface="Press Start 2P"/>
                <a:ea typeface="Press Start 2P"/>
                <a:cs typeface="Press Start 2P"/>
                <a:sym typeface="Press Start 2P"/>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9" name="Google Shape;109;p5"/>
          <p:cNvSpPr txBox="1"/>
          <p:nvPr>
            <p:ph idx="4" type="subTitle"/>
          </p:nvPr>
        </p:nvSpPr>
        <p:spPr>
          <a:xfrm>
            <a:off x="4989094" y="2612575"/>
            <a:ext cx="3103200" cy="16014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1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10" name="Google Shape;110;p5"/>
          <p:cNvGrpSpPr/>
          <p:nvPr/>
        </p:nvGrpSpPr>
        <p:grpSpPr>
          <a:xfrm>
            <a:off x="3768188" y="4684025"/>
            <a:ext cx="1607575" cy="178225"/>
            <a:chOff x="3768188" y="4684025"/>
            <a:chExt cx="1607575" cy="178225"/>
          </a:xfrm>
        </p:grpSpPr>
        <p:sp>
          <p:nvSpPr>
            <p:cNvPr id="111" name="Google Shape;111;p5"/>
            <p:cNvSpPr/>
            <p:nvPr/>
          </p:nvSpPr>
          <p:spPr>
            <a:xfrm>
              <a:off x="3768188" y="47364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5"/>
            <p:cNvSpPr/>
            <p:nvPr/>
          </p:nvSpPr>
          <p:spPr>
            <a:xfrm>
              <a:off x="5302263" y="47364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 name="Google Shape;113;p5"/>
            <p:cNvGrpSpPr/>
            <p:nvPr/>
          </p:nvGrpSpPr>
          <p:grpSpPr>
            <a:xfrm>
              <a:off x="4482863" y="4684025"/>
              <a:ext cx="178225" cy="178225"/>
              <a:chOff x="6772475" y="3811500"/>
              <a:chExt cx="178225" cy="178225"/>
            </a:xfrm>
          </p:grpSpPr>
          <p:sp>
            <p:nvSpPr>
              <p:cNvPr id="114" name="Google Shape;114;p5"/>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5"/>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5"/>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5"/>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5"/>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9" name="Google Shape;119;p5"/>
          <p:cNvGrpSpPr/>
          <p:nvPr/>
        </p:nvGrpSpPr>
        <p:grpSpPr>
          <a:xfrm>
            <a:off x="401038" y="333613"/>
            <a:ext cx="8355300" cy="4476263"/>
            <a:chOff x="401038" y="333613"/>
            <a:chExt cx="8355300" cy="4476263"/>
          </a:xfrm>
        </p:grpSpPr>
        <p:sp>
          <p:nvSpPr>
            <p:cNvPr id="120" name="Google Shape;120;p5"/>
            <p:cNvSpPr/>
            <p:nvPr/>
          </p:nvSpPr>
          <p:spPr>
            <a:xfrm>
              <a:off x="401038" y="4736375"/>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5"/>
            <p:cNvSpPr/>
            <p:nvPr/>
          </p:nvSpPr>
          <p:spPr>
            <a:xfrm>
              <a:off x="8682838" y="333613"/>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2" name="Shape 122"/>
        <p:cNvGrpSpPr/>
        <p:nvPr/>
      </p:nvGrpSpPr>
      <p:grpSpPr>
        <a:xfrm>
          <a:off x="0" y="0"/>
          <a:ext cx="0" cy="0"/>
          <a:chOff x="0" y="0"/>
          <a:chExt cx="0" cy="0"/>
        </a:xfrm>
      </p:grpSpPr>
      <p:sp>
        <p:nvSpPr>
          <p:cNvPr id="123" name="Google Shape;123;p6"/>
          <p:cNvSpPr txBox="1"/>
          <p:nvPr>
            <p:ph type="title"/>
          </p:nvPr>
        </p:nvSpPr>
        <p:spPr>
          <a:xfrm>
            <a:off x="713225" y="521225"/>
            <a:ext cx="7717500" cy="4668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124" name="Google Shape;124;p6"/>
          <p:cNvGrpSpPr/>
          <p:nvPr/>
        </p:nvGrpSpPr>
        <p:grpSpPr>
          <a:xfrm>
            <a:off x="3715838" y="4684025"/>
            <a:ext cx="1712300" cy="178225"/>
            <a:chOff x="3715838" y="281238"/>
            <a:chExt cx="1712300" cy="178225"/>
          </a:xfrm>
        </p:grpSpPr>
        <p:sp>
          <p:nvSpPr>
            <p:cNvPr id="125" name="Google Shape;125;p6"/>
            <p:cNvSpPr/>
            <p:nvPr/>
          </p:nvSpPr>
          <p:spPr>
            <a:xfrm>
              <a:off x="4535238" y="3336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6"/>
            <p:cNvGrpSpPr/>
            <p:nvPr/>
          </p:nvGrpSpPr>
          <p:grpSpPr>
            <a:xfrm>
              <a:off x="3715838" y="281238"/>
              <a:ext cx="178225" cy="178225"/>
              <a:chOff x="6772475" y="3811500"/>
              <a:chExt cx="178225" cy="178225"/>
            </a:xfrm>
          </p:grpSpPr>
          <p:sp>
            <p:nvSpPr>
              <p:cNvPr id="127" name="Google Shape;127;p6"/>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6"/>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6"/>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6"/>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6"/>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 name="Google Shape;132;p6"/>
            <p:cNvGrpSpPr/>
            <p:nvPr/>
          </p:nvGrpSpPr>
          <p:grpSpPr>
            <a:xfrm>
              <a:off x="5249913" y="281238"/>
              <a:ext cx="178225" cy="178225"/>
              <a:chOff x="6772475" y="3811500"/>
              <a:chExt cx="178225" cy="178225"/>
            </a:xfrm>
          </p:grpSpPr>
          <p:sp>
            <p:nvSpPr>
              <p:cNvPr id="133" name="Google Shape;133;p6"/>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6"/>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6"/>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6"/>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6"/>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8" name="Google Shape;138;p6"/>
          <p:cNvGrpSpPr/>
          <p:nvPr/>
        </p:nvGrpSpPr>
        <p:grpSpPr>
          <a:xfrm>
            <a:off x="401038" y="333613"/>
            <a:ext cx="8355300" cy="4476263"/>
            <a:chOff x="401038" y="333613"/>
            <a:chExt cx="8355300" cy="4476263"/>
          </a:xfrm>
        </p:grpSpPr>
        <p:sp>
          <p:nvSpPr>
            <p:cNvPr id="139" name="Google Shape;139;p6"/>
            <p:cNvSpPr/>
            <p:nvPr/>
          </p:nvSpPr>
          <p:spPr>
            <a:xfrm>
              <a:off x="8682838" y="333613"/>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6"/>
            <p:cNvSpPr/>
            <p:nvPr/>
          </p:nvSpPr>
          <p:spPr>
            <a:xfrm>
              <a:off x="401038" y="4736375"/>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1" name="Shape 141"/>
        <p:cNvGrpSpPr/>
        <p:nvPr/>
      </p:nvGrpSpPr>
      <p:grpSpPr>
        <a:xfrm>
          <a:off x="0" y="0"/>
          <a:ext cx="0" cy="0"/>
          <a:chOff x="0" y="0"/>
          <a:chExt cx="0" cy="0"/>
        </a:xfrm>
      </p:grpSpPr>
      <p:sp>
        <p:nvSpPr>
          <p:cNvPr id="142" name="Google Shape;142;p7"/>
          <p:cNvSpPr/>
          <p:nvPr>
            <p:ph idx="2" type="pic"/>
          </p:nvPr>
        </p:nvSpPr>
        <p:spPr>
          <a:xfrm>
            <a:off x="5838175" y="745800"/>
            <a:ext cx="3305700" cy="3651900"/>
          </a:xfrm>
          <a:prstGeom prst="rect">
            <a:avLst/>
          </a:prstGeom>
          <a:noFill/>
          <a:ln>
            <a:noFill/>
          </a:ln>
          <a:effectLst>
            <a:outerShdw blurRad="57150" rotWithShape="0" algn="bl" dir="5400000" dist="19050">
              <a:srgbClr val="000000">
                <a:alpha val="50000"/>
              </a:srgbClr>
            </a:outerShdw>
          </a:effectLst>
        </p:spPr>
      </p:sp>
      <p:sp>
        <p:nvSpPr>
          <p:cNvPr id="143" name="Google Shape;143;p7"/>
          <p:cNvSpPr txBox="1"/>
          <p:nvPr>
            <p:ph idx="1" type="subTitle"/>
          </p:nvPr>
        </p:nvSpPr>
        <p:spPr>
          <a:xfrm>
            <a:off x="713225" y="1520125"/>
            <a:ext cx="3722700" cy="300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100"/>
              <a:buFont typeface="Nunito Light"/>
              <a:buChar char="●"/>
              <a:defRPr sz="1100"/>
            </a:lvl1pPr>
            <a:lvl2pPr lvl="1" rtl="0">
              <a:lnSpc>
                <a:spcPct val="100000"/>
              </a:lnSpc>
              <a:spcBef>
                <a:spcPts val="0"/>
              </a:spcBef>
              <a:spcAft>
                <a:spcPts val="0"/>
              </a:spcAft>
              <a:buClr>
                <a:schemeClr val="dk1"/>
              </a:buClr>
              <a:buSzPts val="1600"/>
              <a:buFont typeface="Nunito Light"/>
              <a:buChar char="○"/>
              <a:defRPr sz="2100"/>
            </a:lvl2pPr>
            <a:lvl3pPr lvl="2" rtl="0">
              <a:lnSpc>
                <a:spcPct val="100000"/>
              </a:lnSpc>
              <a:spcBef>
                <a:spcPts val="0"/>
              </a:spcBef>
              <a:spcAft>
                <a:spcPts val="0"/>
              </a:spcAft>
              <a:buClr>
                <a:schemeClr val="dk1"/>
              </a:buClr>
              <a:buSzPts val="1500"/>
              <a:buFont typeface="Nunito Light"/>
              <a:buChar char="■"/>
              <a:defRPr sz="2100"/>
            </a:lvl3pPr>
            <a:lvl4pPr lvl="3" rtl="0">
              <a:lnSpc>
                <a:spcPct val="100000"/>
              </a:lnSpc>
              <a:spcBef>
                <a:spcPts val="0"/>
              </a:spcBef>
              <a:spcAft>
                <a:spcPts val="0"/>
              </a:spcAft>
              <a:buClr>
                <a:schemeClr val="dk1"/>
              </a:buClr>
              <a:buSzPts val="1500"/>
              <a:buFont typeface="Nunito Light"/>
              <a:buChar char="●"/>
              <a:defRPr sz="2100"/>
            </a:lvl4pPr>
            <a:lvl5pPr lvl="4" rtl="0">
              <a:lnSpc>
                <a:spcPct val="100000"/>
              </a:lnSpc>
              <a:spcBef>
                <a:spcPts val="0"/>
              </a:spcBef>
              <a:spcAft>
                <a:spcPts val="0"/>
              </a:spcAft>
              <a:buClr>
                <a:schemeClr val="dk1"/>
              </a:buClr>
              <a:buSzPts val="1400"/>
              <a:buFont typeface="Nunito Light"/>
              <a:buChar char="○"/>
              <a:defRPr sz="2100"/>
            </a:lvl5pPr>
            <a:lvl6pPr lvl="5" rtl="0">
              <a:lnSpc>
                <a:spcPct val="100000"/>
              </a:lnSpc>
              <a:spcBef>
                <a:spcPts val="0"/>
              </a:spcBef>
              <a:spcAft>
                <a:spcPts val="0"/>
              </a:spcAft>
              <a:buClr>
                <a:schemeClr val="dk1"/>
              </a:buClr>
              <a:buSzPts val="1400"/>
              <a:buFont typeface="Nunito Light"/>
              <a:buChar char="■"/>
              <a:defRPr sz="2100"/>
            </a:lvl6pPr>
            <a:lvl7pPr lvl="6" rtl="0">
              <a:lnSpc>
                <a:spcPct val="100000"/>
              </a:lnSpc>
              <a:spcBef>
                <a:spcPts val="0"/>
              </a:spcBef>
              <a:spcAft>
                <a:spcPts val="0"/>
              </a:spcAft>
              <a:buClr>
                <a:schemeClr val="dk1"/>
              </a:buClr>
              <a:buSzPts val="1300"/>
              <a:buFont typeface="Nunito Light"/>
              <a:buChar char="●"/>
              <a:defRPr sz="2100"/>
            </a:lvl7pPr>
            <a:lvl8pPr lvl="7" rtl="0">
              <a:lnSpc>
                <a:spcPct val="100000"/>
              </a:lnSpc>
              <a:spcBef>
                <a:spcPts val="0"/>
              </a:spcBef>
              <a:spcAft>
                <a:spcPts val="0"/>
              </a:spcAft>
              <a:buClr>
                <a:schemeClr val="dk1"/>
              </a:buClr>
              <a:buSzPts val="1300"/>
              <a:buFont typeface="Nunito Light"/>
              <a:buChar char="○"/>
              <a:defRPr sz="2100"/>
            </a:lvl8pPr>
            <a:lvl9pPr lvl="8" rtl="0">
              <a:lnSpc>
                <a:spcPct val="100000"/>
              </a:lnSpc>
              <a:spcBef>
                <a:spcPts val="0"/>
              </a:spcBef>
              <a:spcAft>
                <a:spcPts val="0"/>
              </a:spcAft>
              <a:buClr>
                <a:schemeClr val="dk1"/>
              </a:buClr>
              <a:buSzPts val="1400"/>
              <a:buFont typeface="Nunito Light"/>
              <a:buChar char="■"/>
              <a:defRPr sz="2100"/>
            </a:lvl9pPr>
          </a:lstStyle>
          <a:p/>
        </p:txBody>
      </p:sp>
      <p:sp>
        <p:nvSpPr>
          <p:cNvPr id="144" name="Google Shape;144;p7"/>
          <p:cNvSpPr txBox="1"/>
          <p:nvPr>
            <p:ph type="title"/>
          </p:nvPr>
        </p:nvSpPr>
        <p:spPr>
          <a:xfrm>
            <a:off x="713225" y="521225"/>
            <a:ext cx="4761000" cy="804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45" name="Google Shape;145;p7"/>
          <p:cNvGrpSpPr/>
          <p:nvPr/>
        </p:nvGrpSpPr>
        <p:grpSpPr>
          <a:xfrm>
            <a:off x="3768188" y="4684025"/>
            <a:ext cx="1607575" cy="178225"/>
            <a:chOff x="3768188" y="4684025"/>
            <a:chExt cx="1607575" cy="178225"/>
          </a:xfrm>
        </p:grpSpPr>
        <p:sp>
          <p:nvSpPr>
            <p:cNvPr id="146" name="Google Shape;146;p7"/>
            <p:cNvSpPr/>
            <p:nvPr/>
          </p:nvSpPr>
          <p:spPr>
            <a:xfrm>
              <a:off x="3768188" y="47364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7"/>
            <p:cNvSpPr/>
            <p:nvPr/>
          </p:nvSpPr>
          <p:spPr>
            <a:xfrm>
              <a:off x="5302263" y="47364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 name="Google Shape;148;p7"/>
            <p:cNvGrpSpPr/>
            <p:nvPr/>
          </p:nvGrpSpPr>
          <p:grpSpPr>
            <a:xfrm>
              <a:off x="4482863" y="4684025"/>
              <a:ext cx="178225" cy="178225"/>
              <a:chOff x="6772475" y="3811500"/>
              <a:chExt cx="178225" cy="178225"/>
            </a:xfrm>
          </p:grpSpPr>
          <p:sp>
            <p:nvSpPr>
              <p:cNvPr id="149" name="Google Shape;149;p7"/>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7"/>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7"/>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7"/>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7"/>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4" name="Google Shape;154;p7"/>
          <p:cNvGrpSpPr/>
          <p:nvPr/>
        </p:nvGrpSpPr>
        <p:grpSpPr>
          <a:xfrm>
            <a:off x="401038" y="333613"/>
            <a:ext cx="8355300" cy="4476263"/>
            <a:chOff x="401038" y="333613"/>
            <a:chExt cx="8355300" cy="4476263"/>
          </a:xfrm>
        </p:grpSpPr>
        <p:sp>
          <p:nvSpPr>
            <p:cNvPr id="155" name="Google Shape;155;p7"/>
            <p:cNvSpPr/>
            <p:nvPr/>
          </p:nvSpPr>
          <p:spPr>
            <a:xfrm>
              <a:off x="401038" y="4736375"/>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7"/>
            <p:cNvSpPr/>
            <p:nvPr/>
          </p:nvSpPr>
          <p:spPr>
            <a:xfrm>
              <a:off x="8682838" y="333613"/>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7" name="Shape 157"/>
        <p:cNvGrpSpPr/>
        <p:nvPr/>
      </p:nvGrpSpPr>
      <p:grpSpPr>
        <a:xfrm>
          <a:off x="0" y="0"/>
          <a:ext cx="0" cy="0"/>
          <a:chOff x="0" y="0"/>
          <a:chExt cx="0" cy="0"/>
        </a:xfrm>
      </p:grpSpPr>
      <p:sp>
        <p:nvSpPr>
          <p:cNvPr id="158" name="Google Shape;158;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159" name="Google Shape;159;p8"/>
          <p:cNvGrpSpPr/>
          <p:nvPr/>
        </p:nvGrpSpPr>
        <p:grpSpPr>
          <a:xfrm>
            <a:off x="3715838" y="4684025"/>
            <a:ext cx="1712300" cy="178225"/>
            <a:chOff x="3715838" y="281238"/>
            <a:chExt cx="1712300" cy="178225"/>
          </a:xfrm>
        </p:grpSpPr>
        <p:sp>
          <p:nvSpPr>
            <p:cNvPr id="160" name="Google Shape;160;p8"/>
            <p:cNvSpPr/>
            <p:nvPr/>
          </p:nvSpPr>
          <p:spPr>
            <a:xfrm>
              <a:off x="4535238" y="3336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 name="Google Shape;161;p8"/>
            <p:cNvGrpSpPr/>
            <p:nvPr/>
          </p:nvGrpSpPr>
          <p:grpSpPr>
            <a:xfrm>
              <a:off x="3715838" y="281238"/>
              <a:ext cx="178225" cy="178225"/>
              <a:chOff x="6772475" y="3811500"/>
              <a:chExt cx="178225" cy="178225"/>
            </a:xfrm>
          </p:grpSpPr>
          <p:sp>
            <p:nvSpPr>
              <p:cNvPr id="162" name="Google Shape;162;p8"/>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8"/>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8"/>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8"/>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8"/>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8"/>
            <p:cNvGrpSpPr/>
            <p:nvPr/>
          </p:nvGrpSpPr>
          <p:grpSpPr>
            <a:xfrm>
              <a:off x="5249913" y="281238"/>
              <a:ext cx="178225" cy="178225"/>
              <a:chOff x="6772475" y="3811500"/>
              <a:chExt cx="178225" cy="178225"/>
            </a:xfrm>
          </p:grpSpPr>
          <p:sp>
            <p:nvSpPr>
              <p:cNvPr id="168" name="Google Shape;168;p8"/>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8"/>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8"/>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8"/>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8"/>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3" name="Google Shape;173;p8"/>
          <p:cNvGrpSpPr/>
          <p:nvPr/>
        </p:nvGrpSpPr>
        <p:grpSpPr>
          <a:xfrm>
            <a:off x="401038" y="333613"/>
            <a:ext cx="8355300" cy="4476275"/>
            <a:chOff x="401038" y="333613"/>
            <a:chExt cx="8355300" cy="4476275"/>
          </a:xfrm>
        </p:grpSpPr>
        <p:sp>
          <p:nvSpPr>
            <p:cNvPr id="174" name="Google Shape;174;p8"/>
            <p:cNvSpPr/>
            <p:nvPr/>
          </p:nvSpPr>
          <p:spPr>
            <a:xfrm>
              <a:off x="8682838" y="333613"/>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8"/>
            <p:cNvSpPr/>
            <p:nvPr/>
          </p:nvSpPr>
          <p:spPr>
            <a:xfrm>
              <a:off x="401038" y="4736375"/>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8"/>
            <p:cNvSpPr/>
            <p:nvPr/>
          </p:nvSpPr>
          <p:spPr>
            <a:xfrm>
              <a:off x="401038" y="333625"/>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8"/>
            <p:cNvSpPr/>
            <p:nvPr/>
          </p:nvSpPr>
          <p:spPr>
            <a:xfrm>
              <a:off x="8669413" y="4736388"/>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8"/>
          <p:cNvGrpSpPr/>
          <p:nvPr/>
        </p:nvGrpSpPr>
        <p:grpSpPr>
          <a:xfrm>
            <a:off x="3768188" y="281250"/>
            <a:ext cx="1607575" cy="178225"/>
            <a:chOff x="3768188" y="4684025"/>
            <a:chExt cx="1607575" cy="178225"/>
          </a:xfrm>
        </p:grpSpPr>
        <p:sp>
          <p:nvSpPr>
            <p:cNvPr id="179" name="Google Shape;179;p8"/>
            <p:cNvSpPr/>
            <p:nvPr/>
          </p:nvSpPr>
          <p:spPr>
            <a:xfrm>
              <a:off x="3768188" y="47364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8"/>
            <p:cNvSpPr/>
            <p:nvPr/>
          </p:nvSpPr>
          <p:spPr>
            <a:xfrm>
              <a:off x="5302263" y="47364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 name="Google Shape;181;p8"/>
            <p:cNvGrpSpPr/>
            <p:nvPr/>
          </p:nvGrpSpPr>
          <p:grpSpPr>
            <a:xfrm>
              <a:off x="4482863" y="4684025"/>
              <a:ext cx="178225" cy="178225"/>
              <a:chOff x="6772475" y="3811500"/>
              <a:chExt cx="178225" cy="178225"/>
            </a:xfrm>
          </p:grpSpPr>
          <p:sp>
            <p:nvSpPr>
              <p:cNvPr id="182" name="Google Shape;182;p8"/>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8"/>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8"/>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8"/>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8"/>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7" name="Shape 187"/>
        <p:cNvGrpSpPr/>
        <p:nvPr/>
      </p:nvGrpSpPr>
      <p:grpSpPr>
        <a:xfrm>
          <a:off x="0" y="0"/>
          <a:ext cx="0" cy="0"/>
          <a:chOff x="0" y="0"/>
          <a:chExt cx="0" cy="0"/>
        </a:xfrm>
      </p:grpSpPr>
      <p:sp>
        <p:nvSpPr>
          <p:cNvPr id="188" name="Google Shape;188;p9"/>
          <p:cNvSpPr txBox="1"/>
          <p:nvPr>
            <p:ph type="title"/>
          </p:nvPr>
        </p:nvSpPr>
        <p:spPr>
          <a:xfrm>
            <a:off x="25494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89" name="Google Shape;189;p9"/>
          <p:cNvSpPr txBox="1"/>
          <p:nvPr>
            <p:ph idx="1" type="subTitle"/>
          </p:nvPr>
        </p:nvSpPr>
        <p:spPr>
          <a:xfrm>
            <a:off x="25494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grpSp>
        <p:nvGrpSpPr>
          <p:cNvPr id="190" name="Google Shape;190;p9"/>
          <p:cNvGrpSpPr/>
          <p:nvPr/>
        </p:nvGrpSpPr>
        <p:grpSpPr>
          <a:xfrm>
            <a:off x="401025" y="333613"/>
            <a:ext cx="8341875" cy="4476263"/>
            <a:chOff x="401038" y="333625"/>
            <a:chExt cx="8341875" cy="4476263"/>
          </a:xfrm>
        </p:grpSpPr>
        <p:sp>
          <p:nvSpPr>
            <p:cNvPr id="191" name="Google Shape;191;p9"/>
            <p:cNvSpPr/>
            <p:nvPr/>
          </p:nvSpPr>
          <p:spPr>
            <a:xfrm>
              <a:off x="8669413" y="4736388"/>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9"/>
            <p:cNvSpPr/>
            <p:nvPr/>
          </p:nvSpPr>
          <p:spPr>
            <a:xfrm>
              <a:off x="401038" y="333625"/>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 name="Google Shape;193;p9"/>
          <p:cNvGrpSpPr/>
          <p:nvPr/>
        </p:nvGrpSpPr>
        <p:grpSpPr>
          <a:xfrm>
            <a:off x="3768188" y="4684025"/>
            <a:ext cx="1607575" cy="178225"/>
            <a:chOff x="3768188" y="4684025"/>
            <a:chExt cx="1607575" cy="178225"/>
          </a:xfrm>
        </p:grpSpPr>
        <p:sp>
          <p:nvSpPr>
            <p:cNvPr id="194" name="Google Shape;194;p9"/>
            <p:cNvSpPr/>
            <p:nvPr/>
          </p:nvSpPr>
          <p:spPr>
            <a:xfrm>
              <a:off x="3768188" y="47364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9"/>
            <p:cNvSpPr/>
            <p:nvPr/>
          </p:nvSpPr>
          <p:spPr>
            <a:xfrm>
              <a:off x="5302263" y="4736400"/>
              <a:ext cx="73500" cy="7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 name="Google Shape;196;p9"/>
            <p:cNvGrpSpPr/>
            <p:nvPr/>
          </p:nvGrpSpPr>
          <p:grpSpPr>
            <a:xfrm>
              <a:off x="4482863" y="4684025"/>
              <a:ext cx="178225" cy="178225"/>
              <a:chOff x="6772475" y="3811500"/>
              <a:chExt cx="178225" cy="178225"/>
            </a:xfrm>
          </p:grpSpPr>
          <p:sp>
            <p:nvSpPr>
              <p:cNvPr id="197" name="Google Shape;197;p9"/>
              <p:cNvSpPr/>
              <p:nvPr/>
            </p:nvSpPr>
            <p:spPr>
              <a:xfrm>
                <a:off x="6832175" y="3871200"/>
                <a:ext cx="58800" cy="58800"/>
              </a:xfrm>
              <a:custGeom>
                <a:rect b="b" l="l" r="r" t="t"/>
                <a:pathLst>
                  <a:path extrusionOk="0" h="2352" w="2352">
                    <a:moveTo>
                      <a:pt x="1" y="1"/>
                    </a:moveTo>
                    <a:lnTo>
                      <a:pt x="1" y="2352"/>
                    </a:lnTo>
                    <a:lnTo>
                      <a:pt x="2351" y="2352"/>
                    </a:lnTo>
                    <a:lnTo>
                      <a:pt x="23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9"/>
              <p:cNvSpPr/>
              <p:nvPr/>
            </p:nvSpPr>
            <p:spPr>
              <a:xfrm>
                <a:off x="6832175" y="3811500"/>
                <a:ext cx="58800" cy="59725"/>
              </a:xfrm>
              <a:custGeom>
                <a:rect b="b" l="l" r="r" t="t"/>
                <a:pathLst>
                  <a:path extrusionOk="0" h="2389" w="2352">
                    <a:moveTo>
                      <a:pt x="1" y="0"/>
                    </a:moveTo>
                    <a:lnTo>
                      <a:pt x="1" y="2389"/>
                    </a:lnTo>
                    <a:lnTo>
                      <a:pt x="2351" y="2389"/>
                    </a:lnTo>
                    <a:lnTo>
                      <a:pt x="2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9"/>
              <p:cNvSpPr/>
              <p:nvPr/>
            </p:nvSpPr>
            <p:spPr>
              <a:xfrm>
                <a:off x="6772475" y="3871200"/>
                <a:ext cx="59725" cy="58800"/>
              </a:xfrm>
              <a:custGeom>
                <a:rect b="b" l="l" r="r" t="t"/>
                <a:pathLst>
                  <a:path extrusionOk="0" h="2352" w="2389">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9"/>
              <p:cNvSpPr/>
              <p:nvPr/>
            </p:nvSpPr>
            <p:spPr>
              <a:xfrm>
                <a:off x="6890950" y="3871200"/>
                <a:ext cx="59750" cy="58800"/>
              </a:xfrm>
              <a:custGeom>
                <a:rect b="b" l="l" r="r" t="t"/>
                <a:pathLst>
                  <a:path extrusionOk="0" h="2352" w="2390">
                    <a:moveTo>
                      <a:pt x="0" y="1"/>
                    </a:moveTo>
                    <a:lnTo>
                      <a:pt x="0" y="2352"/>
                    </a:lnTo>
                    <a:lnTo>
                      <a:pt x="2389" y="2352"/>
                    </a:lnTo>
                    <a:lnTo>
                      <a:pt x="23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9"/>
              <p:cNvSpPr/>
              <p:nvPr/>
            </p:nvSpPr>
            <p:spPr>
              <a:xfrm>
                <a:off x="6832175" y="3929975"/>
                <a:ext cx="58800" cy="59750"/>
              </a:xfrm>
              <a:custGeom>
                <a:rect b="b" l="l" r="r" t="t"/>
                <a:pathLst>
                  <a:path extrusionOk="0" h="2390" w="2352">
                    <a:moveTo>
                      <a:pt x="1" y="1"/>
                    </a:moveTo>
                    <a:lnTo>
                      <a:pt x="1" y="2389"/>
                    </a:lnTo>
                    <a:lnTo>
                      <a:pt x="2351" y="2389"/>
                    </a:lnTo>
                    <a:lnTo>
                      <a:pt x="2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2" name="Shape 202"/>
        <p:cNvGrpSpPr/>
        <p:nvPr/>
      </p:nvGrpSpPr>
      <p:grpSpPr>
        <a:xfrm>
          <a:off x="0" y="0"/>
          <a:ext cx="0" cy="0"/>
          <a:chOff x="0" y="0"/>
          <a:chExt cx="0" cy="0"/>
        </a:xfrm>
      </p:grpSpPr>
      <p:sp>
        <p:nvSpPr>
          <p:cNvPr id="203" name="Google Shape;203;p10"/>
          <p:cNvSpPr/>
          <p:nvPr>
            <p:ph idx="2" type="pic"/>
          </p:nvPr>
        </p:nvSpPr>
        <p:spPr>
          <a:xfrm>
            <a:off x="0" y="0"/>
            <a:ext cx="9144000" cy="5143500"/>
          </a:xfrm>
          <a:prstGeom prst="rect">
            <a:avLst/>
          </a:prstGeom>
          <a:noFill/>
          <a:ln>
            <a:noFill/>
          </a:ln>
        </p:spPr>
      </p:sp>
      <p:sp>
        <p:nvSpPr>
          <p:cNvPr id="204" name="Google Shape;204;p10"/>
          <p:cNvSpPr txBox="1"/>
          <p:nvPr>
            <p:ph type="title"/>
          </p:nvPr>
        </p:nvSpPr>
        <p:spPr>
          <a:xfrm>
            <a:off x="713225" y="521225"/>
            <a:ext cx="7717500" cy="7638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28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800"/>
              <a:buFont typeface="Press Start 2P"/>
              <a:buNone/>
              <a:defRPr sz="2800">
                <a:solidFill>
                  <a:schemeClr val="dk1"/>
                </a:solidFill>
                <a:latin typeface="Press Start 2P"/>
                <a:ea typeface="Press Start 2P"/>
                <a:cs typeface="Press Start 2P"/>
                <a:sym typeface="Press Start 2P"/>
              </a:defRPr>
            </a:lvl1pPr>
            <a:lvl2pPr lvl="1">
              <a:lnSpc>
                <a:spcPct val="100000"/>
              </a:lnSpc>
              <a:spcBef>
                <a:spcPts val="0"/>
              </a:spcBef>
              <a:spcAft>
                <a:spcPts val="0"/>
              </a:spcAft>
              <a:buClr>
                <a:schemeClr val="dk1"/>
              </a:buClr>
              <a:buSzPts val="2800"/>
              <a:buFont typeface="Press Start 2P"/>
              <a:buNone/>
              <a:defRPr sz="2800">
                <a:solidFill>
                  <a:schemeClr val="dk1"/>
                </a:solidFill>
                <a:latin typeface="Press Start 2P"/>
                <a:ea typeface="Press Start 2P"/>
                <a:cs typeface="Press Start 2P"/>
                <a:sym typeface="Press Start 2P"/>
              </a:defRPr>
            </a:lvl2pPr>
            <a:lvl3pPr lvl="2">
              <a:lnSpc>
                <a:spcPct val="100000"/>
              </a:lnSpc>
              <a:spcBef>
                <a:spcPts val="0"/>
              </a:spcBef>
              <a:spcAft>
                <a:spcPts val="0"/>
              </a:spcAft>
              <a:buClr>
                <a:schemeClr val="dk1"/>
              </a:buClr>
              <a:buSzPts val="2800"/>
              <a:buFont typeface="Press Start 2P"/>
              <a:buNone/>
              <a:defRPr sz="2800">
                <a:solidFill>
                  <a:schemeClr val="dk1"/>
                </a:solidFill>
                <a:latin typeface="Press Start 2P"/>
                <a:ea typeface="Press Start 2P"/>
                <a:cs typeface="Press Start 2P"/>
                <a:sym typeface="Press Start 2P"/>
              </a:defRPr>
            </a:lvl3pPr>
            <a:lvl4pPr lvl="3">
              <a:lnSpc>
                <a:spcPct val="100000"/>
              </a:lnSpc>
              <a:spcBef>
                <a:spcPts val="0"/>
              </a:spcBef>
              <a:spcAft>
                <a:spcPts val="0"/>
              </a:spcAft>
              <a:buClr>
                <a:schemeClr val="dk1"/>
              </a:buClr>
              <a:buSzPts val="2800"/>
              <a:buFont typeface="Press Start 2P"/>
              <a:buNone/>
              <a:defRPr sz="2800">
                <a:solidFill>
                  <a:schemeClr val="dk1"/>
                </a:solidFill>
                <a:latin typeface="Press Start 2P"/>
                <a:ea typeface="Press Start 2P"/>
                <a:cs typeface="Press Start 2P"/>
                <a:sym typeface="Press Start 2P"/>
              </a:defRPr>
            </a:lvl4pPr>
            <a:lvl5pPr lvl="4">
              <a:lnSpc>
                <a:spcPct val="100000"/>
              </a:lnSpc>
              <a:spcBef>
                <a:spcPts val="0"/>
              </a:spcBef>
              <a:spcAft>
                <a:spcPts val="0"/>
              </a:spcAft>
              <a:buClr>
                <a:schemeClr val="dk1"/>
              </a:buClr>
              <a:buSzPts val="2800"/>
              <a:buFont typeface="Press Start 2P"/>
              <a:buNone/>
              <a:defRPr sz="2800">
                <a:solidFill>
                  <a:schemeClr val="dk1"/>
                </a:solidFill>
                <a:latin typeface="Press Start 2P"/>
                <a:ea typeface="Press Start 2P"/>
                <a:cs typeface="Press Start 2P"/>
                <a:sym typeface="Press Start 2P"/>
              </a:defRPr>
            </a:lvl5pPr>
            <a:lvl6pPr lvl="5">
              <a:lnSpc>
                <a:spcPct val="100000"/>
              </a:lnSpc>
              <a:spcBef>
                <a:spcPts val="0"/>
              </a:spcBef>
              <a:spcAft>
                <a:spcPts val="0"/>
              </a:spcAft>
              <a:buClr>
                <a:schemeClr val="dk1"/>
              </a:buClr>
              <a:buSzPts val="2800"/>
              <a:buFont typeface="Press Start 2P"/>
              <a:buNone/>
              <a:defRPr sz="2800">
                <a:solidFill>
                  <a:schemeClr val="dk1"/>
                </a:solidFill>
                <a:latin typeface="Press Start 2P"/>
                <a:ea typeface="Press Start 2P"/>
                <a:cs typeface="Press Start 2P"/>
                <a:sym typeface="Press Start 2P"/>
              </a:defRPr>
            </a:lvl6pPr>
            <a:lvl7pPr lvl="6">
              <a:lnSpc>
                <a:spcPct val="100000"/>
              </a:lnSpc>
              <a:spcBef>
                <a:spcPts val="0"/>
              </a:spcBef>
              <a:spcAft>
                <a:spcPts val="0"/>
              </a:spcAft>
              <a:buClr>
                <a:schemeClr val="dk1"/>
              </a:buClr>
              <a:buSzPts val="2800"/>
              <a:buFont typeface="Press Start 2P"/>
              <a:buNone/>
              <a:defRPr sz="2800">
                <a:solidFill>
                  <a:schemeClr val="dk1"/>
                </a:solidFill>
                <a:latin typeface="Press Start 2P"/>
                <a:ea typeface="Press Start 2P"/>
                <a:cs typeface="Press Start 2P"/>
                <a:sym typeface="Press Start 2P"/>
              </a:defRPr>
            </a:lvl7pPr>
            <a:lvl8pPr lvl="7">
              <a:lnSpc>
                <a:spcPct val="100000"/>
              </a:lnSpc>
              <a:spcBef>
                <a:spcPts val="0"/>
              </a:spcBef>
              <a:spcAft>
                <a:spcPts val="0"/>
              </a:spcAft>
              <a:buClr>
                <a:schemeClr val="dk1"/>
              </a:buClr>
              <a:buSzPts val="2800"/>
              <a:buFont typeface="Press Start 2P"/>
              <a:buNone/>
              <a:defRPr sz="2800">
                <a:solidFill>
                  <a:schemeClr val="dk1"/>
                </a:solidFill>
                <a:latin typeface="Press Start 2P"/>
                <a:ea typeface="Press Start 2P"/>
                <a:cs typeface="Press Start 2P"/>
                <a:sym typeface="Press Start 2P"/>
              </a:defRPr>
            </a:lvl8pPr>
            <a:lvl9pPr lvl="8">
              <a:lnSpc>
                <a:spcPct val="100000"/>
              </a:lnSpc>
              <a:spcBef>
                <a:spcPts val="0"/>
              </a:spcBef>
              <a:spcAft>
                <a:spcPts val="0"/>
              </a:spcAft>
              <a:buClr>
                <a:schemeClr val="dk1"/>
              </a:buClr>
              <a:buSzPts val="2800"/>
              <a:buFont typeface="Press Start 2P"/>
              <a:buNone/>
              <a:defRPr sz="2800">
                <a:solidFill>
                  <a:schemeClr val="dk1"/>
                </a:solidFill>
                <a:latin typeface="Press Start 2P"/>
                <a:ea typeface="Press Start 2P"/>
                <a:cs typeface="Press Start 2P"/>
                <a:sym typeface="Press Start 2P"/>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Archivo"/>
              <a:buChar char="●"/>
              <a:defRPr sz="1800">
                <a:solidFill>
                  <a:schemeClr val="dk1"/>
                </a:solidFill>
                <a:latin typeface="Archivo"/>
                <a:ea typeface="Archivo"/>
                <a:cs typeface="Archivo"/>
                <a:sym typeface="Archivo"/>
              </a:defRPr>
            </a:lvl1pPr>
            <a:lvl2pPr indent="-317500" lvl="1" marL="914400">
              <a:lnSpc>
                <a:spcPct val="100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2pPr>
            <a:lvl3pPr indent="-317500" lvl="2" marL="1371600">
              <a:lnSpc>
                <a:spcPct val="100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3pPr>
            <a:lvl4pPr indent="-317500" lvl="3" marL="1828800">
              <a:lnSpc>
                <a:spcPct val="100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4pPr>
            <a:lvl5pPr indent="-317500" lvl="4" marL="2286000">
              <a:lnSpc>
                <a:spcPct val="100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5pPr>
            <a:lvl6pPr indent="-317500" lvl="5" marL="2743200">
              <a:lnSpc>
                <a:spcPct val="100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6pPr>
            <a:lvl7pPr indent="-317500" lvl="6" marL="3200400">
              <a:lnSpc>
                <a:spcPct val="100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7pPr>
            <a:lvl8pPr indent="-317500" lvl="7" marL="3657600">
              <a:lnSpc>
                <a:spcPct val="100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8pPr>
            <a:lvl9pPr indent="-317500" lvl="8" marL="4114800">
              <a:lnSpc>
                <a:spcPct val="100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mc:AlternateContent>
    <mc:Choice Requires="p14">
      <p:transition spd="med">
        <p14:prism dir="l"/>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jp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26.png"/><Relationship Id="rId5" Type="http://schemas.openxmlformats.org/officeDocument/2006/relationships/image" Target="../media/image13.jpg"/><Relationship Id="rId6" Type="http://schemas.openxmlformats.org/officeDocument/2006/relationships/image" Target="../media/image18.jpg"/><Relationship Id="rId7" Type="http://schemas.openxmlformats.org/officeDocument/2006/relationships/image" Target="../media/image17.png"/><Relationship Id="rId8"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5.png"/><Relationship Id="rId8"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jp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24"/>
          <p:cNvSpPr txBox="1"/>
          <p:nvPr>
            <p:ph type="title"/>
          </p:nvPr>
        </p:nvSpPr>
        <p:spPr>
          <a:xfrm>
            <a:off x="693125" y="298700"/>
            <a:ext cx="7813800" cy="604500"/>
          </a:xfrm>
          <a:prstGeom prst="rect">
            <a:avLst/>
          </a:prstGeom>
          <a:noFill/>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500"/>
          </a:p>
          <a:p>
            <a:pPr indent="0" lvl="0" marL="0" rtl="0" algn="ctr">
              <a:lnSpc>
                <a:spcPct val="115000"/>
              </a:lnSpc>
              <a:spcBef>
                <a:spcPts val="0"/>
              </a:spcBef>
              <a:spcAft>
                <a:spcPts val="0"/>
              </a:spcAft>
              <a:buNone/>
            </a:pPr>
            <a:r>
              <a:rPr lang="en"/>
              <a:t>Structure of Presentation</a:t>
            </a:r>
            <a:endParaRPr/>
          </a:p>
        </p:txBody>
      </p:sp>
      <p:sp>
        <p:nvSpPr>
          <p:cNvPr id="458" name="Google Shape;458;p24"/>
          <p:cNvSpPr txBox="1"/>
          <p:nvPr>
            <p:ph idx="1" type="body"/>
          </p:nvPr>
        </p:nvSpPr>
        <p:spPr>
          <a:xfrm>
            <a:off x="713225" y="1073075"/>
            <a:ext cx="7717500" cy="3495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Archivo"/>
              <a:buAutoNum type="arabicPeriod"/>
            </a:pPr>
            <a:r>
              <a:rPr lang="en"/>
              <a:t>Introduce traditional RPGs/DnD -&gt; show how we will incorporate AI into this</a:t>
            </a:r>
            <a:endParaRPr/>
          </a:p>
          <a:p>
            <a:pPr indent="-336550" lvl="1" marL="914400" rtl="0" algn="l">
              <a:spcBef>
                <a:spcPts val="0"/>
              </a:spcBef>
              <a:spcAft>
                <a:spcPts val="0"/>
              </a:spcAft>
              <a:buClr>
                <a:schemeClr val="dk1"/>
              </a:buClr>
              <a:buSzPts val="1700"/>
              <a:buAutoNum type="alphaLcPeriod"/>
            </a:pPr>
            <a:r>
              <a:rPr lang="en" sz="1600"/>
              <a:t>Need a human DM -&gt; AI language model;</a:t>
            </a:r>
            <a:endParaRPr sz="1600"/>
          </a:p>
          <a:p>
            <a:pPr indent="-336550" lvl="1" marL="914400" rtl="0" algn="l">
              <a:spcBef>
                <a:spcPts val="0"/>
              </a:spcBef>
              <a:spcAft>
                <a:spcPts val="0"/>
              </a:spcAft>
              <a:buClr>
                <a:schemeClr val="dk1"/>
              </a:buClr>
              <a:buSzPts val="1700"/>
              <a:buAutoNum type="alphaLcPeriod"/>
            </a:pPr>
            <a:r>
              <a:rPr lang="en" sz="1600"/>
              <a:t>Visualise using imagination -&gt; AI image model;</a:t>
            </a:r>
            <a:endParaRPr sz="1600"/>
          </a:p>
          <a:p>
            <a:pPr indent="-336550" lvl="1" marL="914400" rtl="0" algn="l">
              <a:spcBef>
                <a:spcPts val="0"/>
              </a:spcBef>
              <a:spcAft>
                <a:spcPts val="0"/>
              </a:spcAft>
              <a:buClr>
                <a:schemeClr val="dk1"/>
              </a:buClr>
              <a:buSzPts val="1700"/>
              <a:buAutoNum type="alphaLcPeriod"/>
            </a:pPr>
            <a:r>
              <a:rPr lang="en" sz="1600"/>
              <a:t>Choose from a set of options -&gt; Type anything you want</a:t>
            </a:r>
            <a:endParaRPr sz="1600"/>
          </a:p>
          <a:p>
            <a:pPr indent="-336550" lvl="1" marL="914400" rtl="0" algn="l">
              <a:spcBef>
                <a:spcPts val="0"/>
              </a:spcBef>
              <a:spcAft>
                <a:spcPts val="0"/>
              </a:spcAft>
              <a:buClr>
                <a:schemeClr val="dk1"/>
              </a:buClr>
              <a:buSzPts val="1700"/>
              <a:buAutoNum type="alphaLcPeriod"/>
            </a:pPr>
            <a:r>
              <a:rPr lang="en" sz="1600"/>
              <a:t>Railroaded into few story lines -&gt; infinite story possibilities</a:t>
            </a:r>
            <a:endParaRPr sz="1600"/>
          </a:p>
          <a:p>
            <a:pPr indent="-342900" lvl="0" marL="457200" rtl="0" algn="l">
              <a:spcBef>
                <a:spcPts val="0"/>
              </a:spcBef>
              <a:spcAft>
                <a:spcPts val="0"/>
              </a:spcAft>
              <a:buSzPts val="1800"/>
              <a:buFont typeface="Archivo"/>
              <a:buAutoNum type="arabicPeriod"/>
            </a:pPr>
            <a:r>
              <a:rPr lang="en"/>
              <a:t>Video demo of project</a:t>
            </a:r>
            <a:endParaRPr/>
          </a:p>
          <a:p>
            <a:pPr indent="-342900" lvl="0" marL="457200" rtl="0" algn="l">
              <a:spcBef>
                <a:spcPts val="0"/>
              </a:spcBef>
              <a:spcAft>
                <a:spcPts val="0"/>
              </a:spcAft>
              <a:buSzPts val="1800"/>
              <a:buFont typeface="Archivo"/>
              <a:buAutoNum type="arabicPeriod"/>
            </a:pPr>
            <a:r>
              <a:rPr lang="en"/>
              <a:t>Mention Technologies used</a:t>
            </a:r>
            <a:endParaRPr/>
          </a:p>
          <a:p>
            <a:pPr indent="-336550" lvl="1" marL="914400" rtl="0" algn="l">
              <a:spcBef>
                <a:spcPts val="0"/>
              </a:spcBef>
              <a:spcAft>
                <a:spcPts val="0"/>
              </a:spcAft>
              <a:buClr>
                <a:schemeClr val="dk1"/>
              </a:buClr>
              <a:buSzPts val="1700"/>
              <a:buAutoNum type="alphaLcPeriod"/>
            </a:pPr>
            <a:r>
              <a:rPr lang="en" sz="1600"/>
              <a:t>Models; Loras; ComfyUI</a:t>
            </a:r>
            <a:endParaRPr sz="1600"/>
          </a:p>
          <a:p>
            <a:pPr indent="-336550" lvl="1" marL="914400" rtl="0" algn="l">
              <a:spcBef>
                <a:spcPts val="0"/>
              </a:spcBef>
              <a:spcAft>
                <a:spcPts val="0"/>
              </a:spcAft>
              <a:buClr>
                <a:schemeClr val="dk1"/>
              </a:buClr>
              <a:buSzPts val="1700"/>
              <a:buAutoNum type="alphaLcPeriod"/>
            </a:pPr>
            <a:r>
              <a:rPr lang="en" sz="1600"/>
              <a:t>LLM stuff</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33"/>
          <p:cNvSpPr txBox="1"/>
          <p:nvPr>
            <p:ph type="title"/>
          </p:nvPr>
        </p:nvSpPr>
        <p:spPr>
          <a:xfrm>
            <a:off x="713250" y="166500"/>
            <a:ext cx="7717500" cy="4668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900"/>
              <a:t>Role Playing Game Market Projection</a:t>
            </a:r>
            <a:endParaRPr sz="1900"/>
          </a:p>
          <a:p>
            <a:pPr indent="0" lvl="0" marL="0" rtl="0" algn="ctr">
              <a:spcBef>
                <a:spcPts val="0"/>
              </a:spcBef>
              <a:spcAft>
                <a:spcPts val="0"/>
              </a:spcAft>
              <a:buNone/>
            </a:pPr>
            <a:r>
              <a:t/>
            </a:r>
            <a:endParaRPr/>
          </a:p>
        </p:txBody>
      </p:sp>
      <p:pic>
        <p:nvPicPr>
          <p:cNvPr id="529" name="Google Shape;529;p33" title="Points scored"/>
          <p:cNvPicPr preferRelativeResize="0"/>
          <p:nvPr/>
        </p:nvPicPr>
        <p:blipFill>
          <a:blip r:embed="rId3">
            <a:alphaModFix/>
          </a:blip>
          <a:stretch>
            <a:fillRect/>
          </a:stretch>
        </p:blipFill>
        <p:spPr>
          <a:xfrm>
            <a:off x="-58275" y="1140575"/>
            <a:ext cx="5875725" cy="3633175"/>
          </a:xfrm>
          <a:prstGeom prst="rect">
            <a:avLst/>
          </a:prstGeom>
          <a:noFill/>
          <a:ln>
            <a:noFill/>
          </a:ln>
        </p:spPr>
      </p:pic>
      <p:sp>
        <p:nvSpPr>
          <p:cNvPr id="530" name="Google Shape;530;p33"/>
          <p:cNvSpPr txBox="1"/>
          <p:nvPr>
            <p:ph idx="4294967295" type="title"/>
          </p:nvPr>
        </p:nvSpPr>
        <p:spPr>
          <a:xfrm>
            <a:off x="5636425" y="1392375"/>
            <a:ext cx="3553200" cy="295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100">
                <a:solidFill>
                  <a:schemeClr val="lt2"/>
                </a:solidFill>
              </a:rPr>
              <a:t>USD</a:t>
            </a:r>
            <a:endParaRPr sz="5100">
              <a:solidFill>
                <a:schemeClr val="lt2"/>
              </a:solidFill>
            </a:endParaRPr>
          </a:p>
          <a:p>
            <a:pPr indent="0" lvl="0" marL="0" rtl="0" algn="ctr">
              <a:spcBef>
                <a:spcPts val="0"/>
              </a:spcBef>
              <a:spcAft>
                <a:spcPts val="0"/>
              </a:spcAft>
              <a:buNone/>
            </a:pPr>
            <a:r>
              <a:rPr lang="en" sz="5100">
                <a:solidFill>
                  <a:schemeClr val="lt2"/>
                </a:solidFill>
              </a:rPr>
              <a:t>70.73</a:t>
            </a:r>
            <a:endParaRPr sz="5100">
              <a:solidFill>
                <a:schemeClr val="lt2"/>
              </a:solidFill>
            </a:endParaRPr>
          </a:p>
          <a:p>
            <a:pPr indent="0" lvl="0" marL="0" rtl="0" algn="ctr">
              <a:spcBef>
                <a:spcPts val="0"/>
              </a:spcBef>
              <a:spcAft>
                <a:spcPts val="0"/>
              </a:spcAft>
              <a:buNone/>
            </a:pPr>
            <a:r>
              <a:rPr lang="en" sz="5100">
                <a:solidFill>
                  <a:schemeClr val="lt2"/>
                </a:solidFill>
              </a:rPr>
              <a:t>b</a:t>
            </a:r>
            <a:r>
              <a:rPr lang="en" sz="5100">
                <a:solidFill>
                  <a:schemeClr val="lt2"/>
                </a:solidFill>
              </a:rPr>
              <a:t>n</a:t>
            </a:r>
            <a:endParaRPr sz="4000"/>
          </a:p>
          <a:p>
            <a:pPr indent="0" lvl="0" marL="0" rtl="0" algn="ctr">
              <a:spcBef>
                <a:spcPts val="0"/>
              </a:spcBef>
              <a:spcAft>
                <a:spcPts val="0"/>
              </a:spcAft>
              <a:buNone/>
            </a:pPr>
            <a:r>
              <a:rPr lang="en" sz="4000"/>
              <a:t>2027 </a:t>
            </a:r>
            <a:endParaRPr sz="4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34"/>
          <p:cNvSpPr txBox="1"/>
          <p:nvPr>
            <p:ph type="title"/>
          </p:nvPr>
        </p:nvSpPr>
        <p:spPr>
          <a:xfrm>
            <a:off x="713225" y="521225"/>
            <a:ext cx="7717500" cy="46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Technical</a:t>
            </a:r>
            <a:r>
              <a:rPr lang="en"/>
              <a:t> Details</a:t>
            </a:r>
            <a:endParaRPr/>
          </a:p>
        </p:txBody>
      </p:sp>
      <p:sp>
        <p:nvSpPr>
          <p:cNvPr id="536" name="Google Shape;536;p34"/>
          <p:cNvSpPr/>
          <p:nvPr/>
        </p:nvSpPr>
        <p:spPr>
          <a:xfrm>
            <a:off x="5905625" y="1278275"/>
            <a:ext cx="2693400" cy="942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Serif"/>
                <a:ea typeface="Roboto Serif"/>
                <a:cs typeface="Roboto Serif"/>
                <a:sym typeface="Roboto Serif"/>
              </a:rPr>
              <a:t>Image Generation Model (ComfyUi +StableDiffusion + LoRAs)</a:t>
            </a:r>
            <a:endParaRPr>
              <a:solidFill>
                <a:schemeClr val="lt1"/>
              </a:solidFill>
              <a:latin typeface="Roboto Serif"/>
              <a:ea typeface="Roboto Serif"/>
              <a:cs typeface="Roboto Serif"/>
              <a:sym typeface="Roboto Serif"/>
            </a:endParaRPr>
          </a:p>
          <a:p>
            <a:pPr indent="0" lvl="0" marL="0" rtl="0" algn="ctr">
              <a:spcBef>
                <a:spcPts val="0"/>
              </a:spcBef>
              <a:spcAft>
                <a:spcPts val="0"/>
              </a:spcAft>
              <a:buNone/>
            </a:pPr>
            <a:r>
              <a:rPr lang="en" sz="1000">
                <a:solidFill>
                  <a:schemeClr val="lt1"/>
                </a:solidFill>
                <a:latin typeface="Roboto Serif"/>
                <a:ea typeface="Roboto Serif"/>
                <a:cs typeface="Roboto Serif"/>
                <a:sym typeface="Roboto Serif"/>
              </a:rPr>
              <a:t>Used different LoRAs to generate same portraits with different expressions</a:t>
            </a:r>
            <a:endParaRPr sz="1000">
              <a:solidFill>
                <a:schemeClr val="lt1"/>
              </a:solidFill>
              <a:latin typeface="Roboto Serif"/>
              <a:ea typeface="Roboto Serif"/>
              <a:cs typeface="Roboto Serif"/>
              <a:sym typeface="Roboto Serif"/>
            </a:endParaRPr>
          </a:p>
        </p:txBody>
      </p:sp>
      <p:sp>
        <p:nvSpPr>
          <p:cNvPr id="537" name="Google Shape;537;p34"/>
          <p:cNvSpPr/>
          <p:nvPr/>
        </p:nvSpPr>
        <p:spPr>
          <a:xfrm>
            <a:off x="680475" y="1278275"/>
            <a:ext cx="2184000" cy="942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Serif"/>
                <a:ea typeface="Roboto Serif"/>
                <a:cs typeface="Roboto Serif"/>
                <a:sym typeface="Roboto Serif"/>
              </a:rPr>
              <a:t>Language Model (LLaMa 2)</a:t>
            </a:r>
            <a:endParaRPr>
              <a:solidFill>
                <a:schemeClr val="lt1"/>
              </a:solidFill>
              <a:latin typeface="Roboto Serif"/>
              <a:ea typeface="Roboto Serif"/>
              <a:cs typeface="Roboto Serif"/>
              <a:sym typeface="Roboto Serif"/>
            </a:endParaRPr>
          </a:p>
          <a:p>
            <a:pPr indent="0" lvl="0" marL="0" rtl="0" algn="ctr">
              <a:spcBef>
                <a:spcPts val="0"/>
              </a:spcBef>
              <a:spcAft>
                <a:spcPts val="0"/>
              </a:spcAft>
              <a:buNone/>
            </a:pPr>
            <a:r>
              <a:rPr lang="en" sz="900">
                <a:solidFill>
                  <a:schemeClr val="lt1"/>
                </a:solidFill>
                <a:latin typeface="Roboto Serif"/>
                <a:ea typeface="Roboto Serif"/>
                <a:cs typeface="Roboto Serif"/>
                <a:sym typeface="Roboto Serif"/>
              </a:rPr>
              <a:t>Prompt engineering (fine tune)</a:t>
            </a:r>
            <a:endParaRPr sz="900">
              <a:solidFill>
                <a:schemeClr val="lt1"/>
              </a:solidFill>
              <a:latin typeface="Roboto Serif"/>
              <a:ea typeface="Roboto Serif"/>
              <a:cs typeface="Roboto Serif"/>
              <a:sym typeface="Roboto Serif"/>
            </a:endParaRPr>
          </a:p>
        </p:txBody>
      </p:sp>
      <p:sp>
        <p:nvSpPr>
          <p:cNvPr id="538" name="Google Shape;538;p34"/>
          <p:cNvSpPr/>
          <p:nvPr/>
        </p:nvSpPr>
        <p:spPr>
          <a:xfrm>
            <a:off x="3389900" y="3383825"/>
            <a:ext cx="1858800" cy="942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Serif"/>
                <a:ea typeface="Roboto Serif"/>
                <a:cs typeface="Roboto Serif"/>
                <a:sym typeface="Roboto Serif"/>
              </a:rPr>
              <a:t>GUI (Silly Tavern)</a:t>
            </a:r>
            <a:endParaRPr>
              <a:solidFill>
                <a:schemeClr val="lt1"/>
              </a:solidFill>
              <a:latin typeface="Roboto Serif"/>
              <a:ea typeface="Roboto Serif"/>
              <a:cs typeface="Roboto Serif"/>
              <a:sym typeface="Roboto Serif"/>
            </a:endParaRPr>
          </a:p>
          <a:p>
            <a:pPr indent="0" lvl="0" marL="0" rtl="0" algn="ctr">
              <a:spcBef>
                <a:spcPts val="0"/>
              </a:spcBef>
              <a:spcAft>
                <a:spcPts val="0"/>
              </a:spcAft>
              <a:buNone/>
            </a:pPr>
            <a:r>
              <a:rPr lang="en" sz="1000">
                <a:solidFill>
                  <a:schemeClr val="lt1"/>
                </a:solidFill>
                <a:latin typeface="Roboto Serif"/>
                <a:ea typeface="Roboto Serif"/>
                <a:cs typeface="Roboto Serif"/>
                <a:sym typeface="Roboto Serif"/>
              </a:rPr>
              <a:t>Modified to handle images</a:t>
            </a:r>
            <a:endParaRPr sz="1000">
              <a:solidFill>
                <a:schemeClr val="lt1"/>
              </a:solidFill>
              <a:latin typeface="Roboto Serif"/>
              <a:ea typeface="Roboto Serif"/>
              <a:cs typeface="Roboto Serif"/>
              <a:sym typeface="Roboto Serif"/>
            </a:endParaRPr>
          </a:p>
        </p:txBody>
      </p:sp>
      <p:cxnSp>
        <p:nvCxnSpPr>
          <p:cNvPr id="539" name="Google Shape;539;p34"/>
          <p:cNvCxnSpPr>
            <a:stCxn id="537" idx="3"/>
            <a:endCxn id="536" idx="1"/>
          </p:cNvCxnSpPr>
          <p:nvPr/>
        </p:nvCxnSpPr>
        <p:spPr>
          <a:xfrm>
            <a:off x="2864475" y="1749275"/>
            <a:ext cx="3041100" cy="0"/>
          </a:xfrm>
          <a:prstGeom prst="straightConnector1">
            <a:avLst/>
          </a:prstGeom>
          <a:noFill/>
          <a:ln cap="flat" cmpd="sng" w="19050">
            <a:solidFill>
              <a:schemeClr val="accent6"/>
            </a:solidFill>
            <a:prstDash val="solid"/>
            <a:round/>
            <a:headEnd len="med" w="med" type="none"/>
            <a:tailEnd len="med" w="med" type="triangle"/>
          </a:ln>
        </p:spPr>
      </p:cxnSp>
      <p:cxnSp>
        <p:nvCxnSpPr>
          <p:cNvPr id="540" name="Google Shape;540;p34"/>
          <p:cNvCxnSpPr>
            <a:stCxn id="537" idx="2"/>
            <a:endCxn id="538" idx="1"/>
          </p:cNvCxnSpPr>
          <p:nvPr/>
        </p:nvCxnSpPr>
        <p:spPr>
          <a:xfrm>
            <a:off x="1772475" y="2220275"/>
            <a:ext cx="1617300" cy="1634700"/>
          </a:xfrm>
          <a:prstGeom prst="straightConnector1">
            <a:avLst/>
          </a:prstGeom>
          <a:noFill/>
          <a:ln cap="flat" cmpd="sng" w="19050">
            <a:solidFill>
              <a:schemeClr val="accent6"/>
            </a:solidFill>
            <a:prstDash val="solid"/>
            <a:round/>
            <a:headEnd len="med" w="med" type="triangle"/>
            <a:tailEnd len="med" w="med" type="triangle"/>
          </a:ln>
        </p:spPr>
      </p:cxnSp>
      <p:cxnSp>
        <p:nvCxnSpPr>
          <p:cNvPr id="541" name="Google Shape;541;p34"/>
          <p:cNvCxnSpPr>
            <a:stCxn id="536" idx="2"/>
            <a:endCxn id="538" idx="3"/>
          </p:cNvCxnSpPr>
          <p:nvPr/>
        </p:nvCxnSpPr>
        <p:spPr>
          <a:xfrm flipH="1">
            <a:off x="5248625" y="2220275"/>
            <a:ext cx="2003700" cy="1634700"/>
          </a:xfrm>
          <a:prstGeom prst="straightConnector1">
            <a:avLst/>
          </a:prstGeom>
          <a:noFill/>
          <a:ln cap="flat" cmpd="sng" w="19050">
            <a:solidFill>
              <a:schemeClr val="accent6"/>
            </a:solidFill>
            <a:prstDash val="solid"/>
            <a:round/>
            <a:headEnd len="med" w="med" type="none"/>
            <a:tailEnd len="med" w="med" type="triangle"/>
          </a:ln>
        </p:spPr>
      </p:cxnSp>
      <p:sp>
        <p:nvSpPr>
          <p:cNvPr id="542" name="Google Shape;542;p34"/>
          <p:cNvSpPr txBox="1"/>
          <p:nvPr/>
        </p:nvSpPr>
        <p:spPr>
          <a:xfrm>
            <a:off x="2907038" y="1278275"/>
            <a:ext cx="2824500" cy="54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rgbClr val="F4CCCC"/>
                </a:solidFill>
                <a:latin typeface="Roboto Serif"/>
                <a:ea typeface="Roboto Serif"/>
                <a:cs typeface="Roboto Serif"/>
                <a:sym typeface="Roboto Serif"/>
              </a:rPr>
              <a:t>Dynamic</a:t>
            </a:r>
            <a:r>
              <a:rPr b="1" lang="en" sz="2000">
                <a:solidFill>
                  <a:schemeClr val="dk1"/>
                </a:solidFill>
                <a:latin typeface="Roboto Serif"/>
                <a:ea typeface="Roboto Serif"/>
                <a:cs typeface="Roboto Serif"/>
                <a:sym typeface="Roboto Serif"/>
              </a:rPr>
              <a:t> </a:t>
            </a:r>
            <a:endParaRPr b="1" sz="2000">
              <a:solidFill>
                <a:schemeClr val="dk1"/>
              </a:solidFill>
              <a:latin typeface="Roboto Serif"/>
              <a:ea typeface="Roboto Serif"/>
              <a:cs typeface="Roboto Serif"/>
              <a:sym typeface="Roboto Serif"/>
            </a:endParaRPr>
          </a:p>
          <a:p>
            <a:pPr indent="0" lvl="0" marL="0" rtl="0" algn="ctr">
              <a:spcBef>
                <a:spcPts val="0"/>
              </a:spcBef>
              <a:spcAft>
                <a:spcPts val="0"/>
              </a:spcAft>
              <a:buNone/>
            </a:pPr>
            <a:r>
              <a:t/>
            </a:r>
            <a:endParaRPr b="1" sz="500">
              <a:solidFill>
                <a:schemeClr val="dk1"/>
              </a:solidFill>
              <a:latin typeface="Roboto Serif"/>
              <a:ea typeface="Roboto Serif"/>
              <a:cs typeface="Roboto Serif"/>
              <a:sym typeface="Roboto Serif"/>
            </a:endParaRPr>
          </a:p>
          <a:p>
            <a:pPr indent="0" lvl="0" marL="0" rtl="0" algn="ctr">
              <a:spcBef>
                <a:spcPts val="0"/>
              </a:spcBef>
              <a:spcAft>
                <a:spcPts val="0"/>
              </a:spcAft>
              <a:buNone/>
            </a:pPr>
            <a:r>
              <a:rPr b="1" lang="en" sz="1200">
                <a:solidFill>
                  <a:schemeClr val="dk1"/>
                </a:solidFill>
                <a:latin typeface="Roboto Serif"/>
                <a:ea typeface="Roboto Serif"/>
                <a:cs typeface="Roboto Serif"/>
                <a:sym typeface="Roboto Serif"/>
              </a:rPr>
              <a:t>G</a:t>
            </a:r>
            <a:r>
              <a:rPr b="1" lang="en" sz="1200">
                <a:solidFill>
                  <a:schemeClr val="dk1"/>
                </a:solidFill>
                <a:latin typeface="Roboto Serif"/>
                <a:ea typeface="Roboto Serif"/>
                <a:cs typeface="Roboto Serif"/>
                <a:sym typeface="Roboto Serif"/>
              </a:rPr>
              <a:t>eneration of backgrounds and character portraits</a:t>
            </a:r>
            <a:endParaRPr b="1" sz="1200">
              <a:solidFill>
                <a:schemeClr val="dk1"/>
              </a:solidFill>
              <a:latin typeface="Roboto Serif"/>
              <a:ea typeface="Roboto Serif"/>
              <a:cs typeface="Roboto Serif"/>
              <a:sym typeface="Roboto Serif"/>
            </a:endParaRPr>
          </a:p>
        </p:txBody>
      </p:sp>
      <p:sp>
        <p:nvSpPr>
          <p:cNvPr id="543" name="Google Shape;543;p34"/>
          <p:cNvSpPr txBox="1"/>
          <p:nvPr/>
        </p:nvSpPr>
        <p:spPr>
          <a:xfrm rot="2700362">
            <a:off x="1500766" y="2553259"/>
            <a:ext cx="2016315" cy="892652"/>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rgbClr val="F4CCCC"/>
                </a:solidFill>
                <a:latin typeface="Roboto Serif"/>
                <a:ea typeface="Roboto Serif"/>
                <a:cs typeface="Roboto Serif"/>
                <a:sym typeface="Roboto Serif"/>
              </a:rPr>
              <a:t>Live</a:t>
            </a:r>
            <a:endParaRPr b="1" sz="2200">
              <a:solidFill>
                <a:srgbClr val="F4CCCC"/>
              </a:solidFill>
              <a:latin typeface="Roboto Serif"/>
              <a:ea typeface="Roboto Serif"/>
              <a:cs typeface="Roboto Serif"/>
              <a:sym typeface="Roboto Serif"/>
            </a:endParaRPr>
          </a:p>
          <a:p>
            <a:pPr indent="0" lvl="0" marL="0" rtl="0" algn="ctr">
              <a:spcBef>
                <a:spcPts val="0"/>
              </a:spcBef>
              <a:spcAft>
                <a:spcPts val="0"/>
              </a:spcAft>
              <a:buNone/>
            </a:pPr>
            <a:r>
              <a:rPr b="1" lang="en" sz="1200">
                <a:solidFill>
                  <a:schemeClr val="dk1"/>
                </a:solidFill>
                <a:latin typeface="Roboto Serif"/>
                <a:ea typeface="Roboto Serif"/>
                <a:cs typeface="Roboto Serif"/>
                <a:sym typeface="Roboto Serif"/>
              </a:rPr>
              <a:t>Interaction</a:t>
            </a:r>
            <a:r>
              <a:rPr b="1" lang="en" sz="1200">
                <a:solidFill>
                  <a:schemeClr val="dk1"/>
                </a:solidFill>
                <a:latin typeface="Roboto Serif"/>
                <a:ea typeface="Roboto Serif"/>
                <a:cs typeface="Roboto Serif"/>
                <a:sym typeface="Roboto Serif"/>
              </a:rPr>
              <a:t> between users and models </a:t>
            </a:r>
            <a:endParaRPr b="1" sz="1200">
              <a:solidFill>
                <a:schemeClr val="dk1"/>
              </a:solidFill>
              <a:latin typeface="Roboto Serif"/>
              <a:ea typeface="Roboto Serif"/>
              <a:cs typeface="Roboto Serif"/>
              <a:sym typeface="Roboto Serif"/>
            </a:endParaRPr>
          </a:p>
        </p:txBody>
      </p:sp>
      <p:sp>
        <p:nvSpPr>
          <p:cNvPr id="544" name="Google Shape;544;p34"/>
          <p:cNvSpPr txBox="1"/>
          <p:nvPr/>
        </p:nvSpPr>
        <p:spPr>
          <a:xfrm>
            <a:off x="6698475" y="3018550"/>
            <a:ext cx="2631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1"/>
              </a:solidFill>
              <a:latin typeface="Archivo"/>
              <a:ea typeface="Archivo"/>
              <a:cs typeface="Archivo"/>
              <a:sym typeface="Archivo"/>
            </a:endParaRPr>
          </a:p>
        </p:txBody>
      </p:sp>
      <p:sp>
        <p:nvSpPr>
          <p:cNvPr id="545" name="Google Shape;545;p34"/>
          <p:cNvSpPr txBox="1"/>
          <p:nvPr/>
        </p:nvSpPr>
        <p:spPr>
          <a:xfrm rot="-2302844">
            <a:off x="5161896" y="2724257"/>
            <a:ext cx="1991192" cy="892685"/>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rgbClr val="F4CCCC"/>
                </a:solidFill>
                <a:latin typeface="Roboto Serif"/>
                <a:ea typeface="Roboto Serif"/>
                <a:cs typeface="Roboto Serif"/>
                <a:sym typeface="Roboto Serif"/>
              </a:rPr>
              <a:t>Seamless</a:t>
            </a:r>
            <a:endParaRPr b="1" sz="2200">
              <a:solidFill>
                <a:srgbClr val="F4CCCC"/>
              </a:solidFill>
              <a:latin typeface="Roboto Serif"/>
              <a:ea typeface="Roboto Serif"/>
              <a:cs typeface="Roboto Serif"/>
              <a:sym typeface="Roboto Serif"/>
            </a:endParaRPr>
          </a:p>
          <a:p>
            <a:pPr indent="0" lvl="0" marL="0" rtl="0" algn="ctr">
              <a:spcBef>
                <a:spcPts val="0"/>
              </a:spcBef>
              <a:spcAft>
                <a:spcPts val="0"/>
              </a:spcAft>
              <a:buNone/>
            </a:pPr>
            <a:r>
              <a:rPr b="1" lang="en" sz="1200">
                <a:solidFill>
                  <a:schemeClr val="dk1"/>
                </a:solidFill>
                <a:latin typeface="Roboto Serif"/>
                <a:ea typeface="Roboto Serif"/>
                <a:cs typeface="Roboto Serif"/>
                <a:sym typeface="Roboto Serif"/>
              </a:rPr>
              <a:t>Serving</a:t>
            </a:r>
            <a:r>
              <a:rPr b="1" lang="en" sz="1200">
                <a:solidFill>
                  <a:schemeClr val="dk1"/>
                </a:solidFill>
                <a:latin typeface="Roboto Serif"/>
                <a:ea typeface="Roboto Serif"/>
                <a:cs typeface="Roboto Serif"/>
                <a:sym typeface="Roboto Serif"/>
              </a:rPr>
              <a:t> of  images using API to GUI</a:t>
            </a:r>
            <a:endParaRPr b="1" sz="1200">
              <a:solidFill>
                <a:schemeClr val="dk1"/>
              </a:solidFill>
              <a:latin typeface="Roboto Serif"/>
              <a:ea typeface="Roboto Serif"/>
              <a:cs typeface="Roboto Serif"/>
              <a:sym typeface="Roboto Serif"/>
            </a:endParaRPr>
          </a:p>
        </p:txBody>
      </p:sp>
      <p:pic>
        <p:nvPicPr>
          <p:cNvPr id="546" name="Google Shape;546;p34"/>
          <p:cNvPicPr preferRelativeResize="0"/>
          <p:nvPr/>
        </p:nvPicPr>
        <p:blipFill>
          <a:blip r:embed="rId3">
            <a:alphaModFix/>
          </a:blip>
          <a:stretch>
            <a:fillRect/>
          </a:stretch>
        </p:blipFill>
        <p:spPr>
          <a:xfrm rot="-2296219">
            <a:off x="5648700" y="3688514"/>
            <a:ext cx="1574347" cy="983976"/>
          </a:xfrm>
          <a:prstGeom prst="rect">
            <a:avLst/>
          </a:prstGeom>
          <a:noFill/>
          <a:ln>
            <a:noFill/>
          </a:ln>
        </p:spPr>
      </p:pic>
      <p:pic>
        <p:nvPicPr>
          <p:cNvPr id="547" name="Google Shape;547;p34"/>
          <p:cNvPicPr preferRelativeResize="0"/>
          <p:nvPr/>
        </p:nvPicPr>
        <p:blipFill>
          <a:blip r:embed="rId4">
            <a:alphaModFix/>
          </a:blip>
          <a:stretch>
            <a:fillRect/>
          </a:stretch>
        </p:blipFill>
        <p:spPr>
          <a:xfrm rot="-2409573">
            <a:off x="6859884" y="2953510"/>
            <a:ext cx="983909" cy="983909"/>
          </a:xfrm>
          <a:prstGeom prst="rect">
            <a:avLst/>
          </a:prstGeom>
          <a:noFill/>
          <a:ln>
            <a:noFill/>
          </a:ln>
        </p:spPr>
      </p:pic>
      <p:sp>
        <p:nvSpPr>
          <p:cNvPr id="548" name="Google Shape;548;p34"/>
          <p:cNvSpPr txBox="1"/>
          <p:nvPr/>
        </p:nvSpPr>
        <p:spPr>
          <a:xfrm>
            <a:off x="1881150" y="1889625"/>
            <a:ext cx="4880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1"/>
              </a:solidFill>
              <a:latin typeface="Archivo"/>
              <a:ea typeface="Archivo"/>
              <a:cs typeface="Archivo"/>
              <a:sym typeface="Archivo"/>
            </a:endParaRPr>
          </a:p>
        </p:txBody>
      </p:sp>
      <p:sp>
        <p:nvSpPr>
          <p:cNvPr id="549" name="Google Shape;549;p34"/>
          <p:cNvSpPr/>
          <p:nvPr/>
        </p:nvSpPr>
        <p:spPr>
          <a:xfrm>
            <a:off x="3510550" y="2375300"/>
            <a:ext cx="1617300" cy="38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Roboto Serif"/>
                <a:ea typeface="Roboto Serif"/>
                <a:cs typeface="Roboto Serif"/>
                <a:sym typeface="Roboto Serif"/>
              </a:rPr>
              <a:t>Simple Sentiment Analysis Model </a:t>
            </a:r>
            <a:endParaRPr sz="1100">
              <a:solidFill>
                <a:schemeClr val="accent6"/>
              </a:solidFill>
              <a:latin typeface="Roboto Serif"/>
              <a:ea typeface="Roboto Serif"/>
              <a:cs typeface="Roboto Serif"/>
              <a:sym typeface="Roboto Serif"/>
            </a:endParaRPr>
          </a:p>
        </p:txBody>
      </p:sp>
      <p:cxnSp>
        <p:nvCxnSpPr>
          <p:cNvPr id="550" name="Google Shape;550;p34"/>
          <p:cNvCxnSpPr/>
          <p:nvPr/>
        </p:nvCxnSpPr>
        <p:spPr>
          <a:xfrm flipH="1" rot="10800000">
            <a:off x="2907050" y="2635700"/>
            <a:ext cx="561600" cy="122100"/>
          </a:xfrm>
          <a:prstGeom prst="straightConnector1">
            <a:avLst/>
          </a:prstGeom>
          <a:noFill/>
          <a:ln cap="flat" cmpd="sng" w="19050">
            <a:solidFill>
              <a:schemeClr val="accent6"/>
            </a:solidFill>
            <a:prstDash val="solid"/>
            <a:round/>
            <a:headEnd len="med" w="med" type="none"/>
            <a:tailEnd len="med" w="med" type="triangle"/>
          </a:ln>
        </p:spPr>
      </p:cxnSp>
      <p:cxnSp>
        <p:nvCxnSpPr>
          <p:cNvPr id="551" name="Google Shape;551;p34"/>
          <p:cNvCxnSpPr/>
          <p:nvPr/>
        </p:nvCxnSpPr>
        <p:spPr>
          <a:xfrm>
            <a:off x="5248617" y="2571750"/>
            <a:ext cx="668700" cy="126900"/>
          </a:xfrm>
          <a:prstGeom prst="straightConnector1">
            <a:avLst/>
          </a:prstGeom>
          <a:noFill/>
          <a:ln cap="flat" cmpd="sng" w="19050">
            <a:solidFill>
              <a:schemeClr val="accent6"/>
            </a:solidFill>
            <a:prstDash val="solid"/>
            <a:round/>
            <a:headEnd len="med" w="med" type="none"/>
            <a:tailEnd len="med" w="med" type="triangle"/>
          </a:ln>
        </p:spPr>
      </p:cxnSp>
      <p:sp>
        <p:nvSpPr>
          <p:cNvPr id="552" name="Google Shape;552;p34"/>
          <p:cNvSpPr txBox="1"/>
          <p:nvPr/>
        </p:nvSpPr>
        <p:spPr>
          <a:xfrm>
            <a:off x="3510550" y="2781775"/>
            <a:ext cx="1617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accent6"/>
                </a:solidFill>
                <a:latin typeface="Roboto Serif"/>
                <a:ea typeface="Roboto Serif"/>
                <a:cs typeface="Roboto Serif"/>
                <a:sym typeface="Roboto Serif"/>
              </a:rPr>
              <a:t>classifies dialogues into different expressions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pic>
        <p:nvPicPr>
          <p:cNvPr id="557" name="Google Shape;557;p35"/>
          <p:cNvPicPr preferRelativeResize="0"/>
          <p:nvPr/>
        </p:nvPicPr>
        <p:blipFill>
          <a:blip r:embed="rId3">
            <a:alphaModFix/>
          </a:blip>
          <a:stretch>
            <a:fillRect/>
          </a:stretch>
        </p:blipFill>
        <p:spPr>
          <a:xfrm>
            <a:off x="152400" y="941975"/>
            <a:ext cx="8839200" cy="3908584"/>
          </a:xfrm>
          <a:prstGeom prst="rect">
            <a:avLst/>
          </a:prstGeom>
          <a:noFill/>
          <a:ln>
            <a:noFill/>
          </a:ln>
        </p:spPr>
      </p:pic>
      <p:sp>
        <p:nvSpPr>
          <p:cNvPr id="558" name="Google Shape;558;p35"/>
          <p:cNvSpPr txBox="1"/>
          <p:nvPr/>
        </p:nvSpPr>
        <p:spPr>
          <a:xfrm>
            <a:off x="878250" y="168725"/>
            <a:ext cx="73875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700">
                <a:solidFill>
                  <a:schemeClr val="dk1"/>
                </a:solidFill>
                <a:latin typeface="Press Start 2P"/>
                <a:ea typeface="Press Start 2P"/>
                <a:cs typeface="Press Start 2P"/>
                <a:sym typeface="Press Start 2P"/>
              </a:rPr>
              <a:t>ComfyUI</a:t>
            </a:r>
            <a:endParaRPr sz="2700">
              <a:solidFill>
                <a:schemeClr val="dk1"/>
              </a:solidFill>
              <a:latin typeface="Press Start 2P"/>
              <a:ea typeface="Press Start 2P"/>
              <a:cs typeface="Press Start 2P"/>
              <a:sym typeface="Press Start 2P"/>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36"/>
          <p:cNvSpPr txBox="1"/>
          <p:nvPr>
            <p:ph type="title"/>
          </p:nvPr>
        </p:nvSpPr>
        <p:spPr>
          <a:xfrm>
            <a:off x="389800" y="124950"/>
            <a:ext cx="8520600" cy="5727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 sz="2700"/>
              <a:t>Image generation</a:t>
            </a:r>
            <a:endParaRPr sz="2700"/>
          </a:p>
        </p:txBody>
      </p:sp>
      <p:sp>
        <p:nvSpPr>
          <p:cNvPr id="564" name="Google Shape;564;p36"/>
          <p:cNvSpPr txBox="1"/>
          <p:nvPr/>
        </p:nvSpPr>
        <p:spPr>
          <a:xfrm>
            <a:off x="435350" y="4058275"/>
            <a:ext cx="84423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1000"/>
              </a:spcAft>
              <a:buNone/>
            </a:pPr>
            <a:r>
              <a:t/>
            </a:r>
            <a:endParaRPr sz="2000">
              <a:solidFill>
                <a:schemeClr val="dk1"/>
              </a:solidFill>
              <a:latin typeface="Archivo"/>
              <a:ea typeface="Archivo"/>
              <a:cs typeface="Archivo"/>
              <a:sym typeface="Archivo"/>
            </a:endParaRPr>
          </a:p>
        </p:txBody>
      </p:sp>
      <p:pic>
        <p:nvPicPr>
          <p:cNvPr id="565" name="Google Shape;565;p36"/>
          <p:cNvPicPr preferRelativeResize="0"/>
          <p:nvPr/>
        </p:nvPicPr>
        <p:blipFill>
          <a:blip r:embed="rId3">
            <a:alphaModFix/>
          </a:blip>
          <a:stretch>
            <a:fillRect/>
          </a:stretch>
        </p:blipFill>
        <p:spPr>
          <a:xfrm>
            <a:off x="0" y="2571751"/>
            <a:ext cx="4572000" cy="2571750"/>
          </a:xfrm>
          <a:prstGeom prst="rect">
            <a:avLst/>
          </a:prstGeom>
          <a:noFill/>
          <a:ln>
            <a:noFill/>
          </a:ln>
        </p:spPr>
      </p:pic>
      <p:pic>
        <p:nvPicPr>
          <p:cNvPr id="566" name="Google Shape;566;p36"/>
          <p:cNvPicPr preferRelativeResize="0"/>
          <p:nvPr/>
        </p:nvPicPr>
        <p:blipFill>
          <a:blip r:embed="rId4">
            <a:alphaModFix/>
          </a:blip>
          <a:stretch>
            <a:fillRect/>
          </a:stretch>
        </p:blipFill>
        <p:spPr>
          <a:xfrm>
            <a:off x="0" y="0"/>
            <a:ext cx="4572000" cy="2571750"/>
          </a:xfrm>
          <a:prstGeom prst="rect">
            <a:avLst/>
          </a:prstGeom>
          <a:noFill/>
          <a:ln>
            <a:noFill/>
          </a:ln>
        </p:spPr>
      </p:pic>
      <p:pic>
        <p:nvPicPr>
          <p:cNvPr id="567" name="Google Shape;567;p36"/>
          <p:cNvPicPr preferRelativeResize="0"/>
          <p:nvPr/>
        </p:nvPicPr>
        <p:blipFill>
          <a:blip r:embed="rId5">
            <a:alphaModFix/>
          </a:blip>
          <a:stretch>
            <a:fillRect/>
          </a:stretch>
        </p:blipFill>
        <p:spPr>
          <a:xfrm>
            <a:off x="4572000" y="0"/>
            <a:ext cx="4572000" cy="2857500"/>
          </a:xfrm>
          <a:prstGeom prst="rect">
            <a:avLst/>
          </a:prstGeom>
          <a:noFill/>
          <a:ln>
            <a:noFill/>
          </a:ln>
        </p:spPr>
      </p:pic>
      <p:pic>
        <p:nvPicPr>
          <p:cNvPr id="568" name="Google Shape;568;p36"/>
          <p:cNvPicPr preferRelativeResize="0"/>
          <p:nvPr/>
        </p:nvPicPr>
        <p:blipFill>
          <a:blip r:embed="rId6">
            <a:alphaModFix/>
          </a:blip>
          <a:stretch>
            <a:fillRect/>
          </a:stretch>
        </p:blipFill>
        <p:spPr>
          <a:xfrm>
            <a:off x="4572000" y="2857500"/>
            <a:ext cx="3657610" cy="2286000"/>
          </a:xfrm>
          <a:prstGeom prst="rect">
            <a:avLst/>
          </a:prstGeom>
          <a:noFill/>
          <a:ln>
            <a:noFill/>
          </a:ln>
        </p:spPr>
      </p:pic>
      <p:pic>
        <p:nvPicPr>
          <p:cNvPr id="569" name="Google Shape;569;p36"/>
          <p:cNvPicPr preferRelativeResize="0"/>
          <p:nvPr/>
        </p:nvPicPr>
        <p:blipFill>
          <a:blip r:embed="rId7">
            <a:alphaModFix/>
          </a:blip>
          <a:stretch>
            <a:fillRect/>
          </a:stretch>
        </p:blipFill>
        <p:spPr>
          <a:xfrm>
            <a:off x="7943225" y="2857500"/>
            <a:ext cx="1200774" cy="1200774"/>
          </a:xfrm>
          <a:prstGeom prst="rect">
            <a:avLst/>
          </a:prstGeom>
          <a:noFill/>
          <a:ln>
            <a:noFill/>
          </a:ln>
        </p:spPr>
      </p:pic>
      <p:pic>
        <p:nvPicPr>
          <p:cNvPr id="570" name="Google Shape;570;p36"/>
          <p:cNvPicPr preferRelativeResize="0"/>
          <p:nvPr/>
        </p:nvPicPr>
        <p:blipFill>
          <a:blip r:embed="rId8">
            <a:alphaModFix/>
          </a:blip>
          <a:stretch>
            <a:fillRect/>
          </a:stretch>
        </p:blipFill>
        <p:spPr>
          <a:xfrm>
            <a:off x="7943225" y="3942725"/>
            <a:ext cx="1200774" cy="12007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64"/>
                                        </p:tgtEl>
                                        <p:attrNameLst>
                                          <p:attrName>style.visibility</p:attrName>
                                        </p:attrNameLst>
                                      </p:cBhvr>
                                      <p:to>
                                        <p:strVal val="visible"/>
                                      </p:to>
                                    </p:set>
                                    <p:animEffect filter="fade" transition="in">
                                      <p:cBhvr>
                                        <p:cTn dur="1000"/>
                                        <p:tgtEl>
                                          <p:spTgt spid="5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pic>
        <p:nvPicPr>
          <p:cNvPr id="575" name="Google Shape;575;p37"/>
          <p:cNvPicPr preferRelativeResize="0"/>
          <p:nvPr/>
        </p:nvPicPr>
        <p:blipFill>
          <a:blip r:embed="rId3">
            <a:alphaModFix/>
          </a:blip>
          <a:stretch>
            <a:fillRect/>
          </a:stretch>
        </p:blipFill>
        <p:spPr>
          <a:xfrm>
            <a:off x="348800" y="1066975"/>
            <a:ext cx="1667508" cy="1688512"/>
          </a:xfrm>
          <a:prstGeom prst="rect">
            <a:avLst/>
          </a:prstGeom>
          <a:noFill/>
          <a:ln cap="flat" cmpd="sng" w="28575">
            <a:solidFill>
              <a:srgbClr val="C27BA0"/>
            </a:solidFill>
            <a:prstDash val="solid"/>
            <a:round/>
            <a:headEnd len="sm" w="sm" type="none"/>
            <a:tailEnd len="sm" w="sm" type="none"/>
          </a:ln>
        </p:spPr>
      </p:pic>
      <p:pic>
        <p:nvPicPr>
          <p:cNvPr id="576" name="Google Shape;576;p37"/>
          <p:cNvPicPr preferRelativeResize="0"/>
          <p:nvPr/>
        </p:nvPicPr>
        <p:blipFill>
          <a:blip r:embed="rId4">
            <a:alphaModFix/>
          </a:blip>
          <a:stretch>
            <a:fillRect/>
          </a:stretch>
        </p:blipFill>
        <p:spPr>
          <a:xfrm>
            <a:off x="2159398" y="1066975"/>
            <a:ext cx="1667511" cy="1688502"/>
          </a:xfrm>
          <a:prstGeom prst="rect">
            <a:avLst/>
          </a:prstGeom>
          <a:noFill/>
          <a:ln cap="flat" cmpd="sng" w="28575">
            <a:solidFill>
              <a:srgbClr val="C27BA0"/>
            </a:solidFill>
            <a:prstDash val="solid"/>
            <a:round/>
            <a:headEnd len="sm" w="sm" type="none"/>
            <a:tailEnd len="sm" w="sm" type="none"/>
          </a:ln>
        </p:spPr>
      </p:pic>
      <p:pic>
        <p:nvPicPr>
          <p:cNvPr id="577" name="Google Shape;577;p37"/>
          <p:cNvPicPr preferRelativeResize="0"/>
          <p:nvPr/>
        </p:nvPicPr>
        <p:blipFill>
          <a:blip r:embed="rId5">
            <a:alphaModFix/>
          </a:blip>
          <a:stretch>
            <a:fillRect/>
          </a:stretch>
        </p:blipFill>
        <p:spPr>
          <a:xfrm>
            <a:off x="3969989" y="1066975"/>
            <a:ext cx="1667511" cy="1688502"/>
          </a:xfrm>
          <a:prstGeom prst="rect">
            <a:avLst/>
          </a:prstGeom>
          <a:noFill/>
          <a:ln cap="flat" cmpd="sng" w="28575">
            <a:solidFill>
              <a:srgbClr val="C27BA0"/>
            </a:solidFill>
            <a:prstDash val="solid"/>
            <a:round/>
            <a:headEnd len="sm" w="sm" type="none"/>
            <a:tailEnd len="sm" w="sm" type="none"/>
          </a:ln>
        </p:spPr>
      </p:pic>
      <p:pic>
        <p:nvPicPr>
          <p:cNvPr id="578" name="Google Shape;578;p37"/>
          <p:cNvPicPr preferRelativeResize="0"/>
          <p:nvPr/>
        </p:nvPicPr>
        <p:blipFill>
          <a:blip r:embed="rId6">
            <a:alphaModFix/>
          </a:blip>
          <a:stretch>
            <a:fillRect/>
          </a:stretch>
        </p:blipFill>
        <p:spPr>
          <a:xfrm>
            <a:off x="348807" y="2864825"/>
            <a:ext cx="1663753" cy="1644540"/>
          </a:xfrm>
          <a:prstGeom prst="rect">
            <a:avLst/>
          </a:prstGeom>
          <a:noFill/>
          <a:ln cap="flat" cmpd="sng" w="28575">
            <a:solidFill>
              <a:srgbClr val="D5A6BD"/>
            </a:solidFill>
            <a:prstDash val="solid"/>
            <a:round/>
            <a:headEnd len="sm" w="sm" type="none"/>
            <a:tailEnd len="sm" w="sm" type="none"/>
          </a:ln>
        </p:spPr>
      </p:pic>
      <p:pic>
        <p:nvPicPr>
          <p:cNvPr id="579" name="Google Shape;579;p37"/>
          <p:cNvPicPr preferRelativeResize="0"/>
          <p:nvPr/>
        </p:nvPicPr>
        <p:blipFill>
          <a:blip r:embed="rId7">
            <a:alphaModFix/>
          </a:blip>
          <a:stretch>
            <a:fillRect/>
          </a:stretch>
        </p:blipFill>
        <p:spPr>
          <a:xfrm>
            <a:off x="2150496" y="2859891"/>
            <a:ext cx="1673737" cy="1654409"/>
          </a:xfrm>
          <a:prstGeom prst="rect">
            <a:avLst/>
          </a:prstGeom>
          <a:noFill/>
          <a:ln cap="flat" cmpd="sng" w="28575">
            <a:solidFill>
              <a:srgbClr val="D5A6BD"/>
            </a:solidFill>
            <a:prstDash val="solid"/>
            <a:round/>
            <a:headEnd len="sm" w="sm" type="none"/>
            <a:tailEnd len="sm" w="sm" type="none"/>
          </a:ln>
        </p:spPr>
      </p:pic>
      <p:pic>
        <p:nvPicPr>
          <p:cNvPr id="580" name="Google Shape;580;p37"/>
          <p:cNvPicPr preferRelativeResize="0"/>
          <p:nvPr/>
        </p:nvPicPr>
        <p:blipFill>
          <a:blip r:embed="rId8">
            <a:alphaModFix/>
          </a:blip>
          <a:stretch>
            <a:fillRect/>
          </a:stretch>
        </p:blipFill>
        <p:spPr>
          <a:xfrm>
            <a:off x="3962172" y="2864825"/>
            <a:ext cx="1663753" cy="1644540"/>
          </a:xfrm>
          <a:prstGeom prst="rect">
            <a:avLst/>
          </a:prstGeom>
          <a:noFill/>
          <a:ln cap="flat" cmpd="sng" w="28575">
            <a:solidFill>
              <a:srgbClr val="D5A6BD"/>
            </a:solidFill>
            <a:prstDash val="solid"/>
            <a:round/>
            <a:headEnd len="sm" w="sm" type="none"/>
            <a:tailEnd len="sm" w="sm" type="none"/>
          </a:ln>
        </p:spPr>
      </p:pic>
      <p:sp>
        <p:nvSpPr>
          <p:cNvPr id="581" name="Google Shape;581;p37"/>
          <p:cNvSpPr txBox="1"/>
          <p:nvPr/>
        </p:nvSpPr>
        <p:spPr>
          <a:xfrm>
            <a:off x="5780600" y="1665675"/>
            <a:ext cx="3180000" cy="2158800"/>
          </a:xfrm>
          <a:prstGeom prst="rect">
            <a:avLst/>
          </a:prstGeom>
          <a:noFill/>
          <a:ln>
            <a:noFill/>
          </a:ln>
        </p:spPr>
        <p:txBody>
          <a:bodyPr anchorCtr="0" anchor="t" bIns="91425" lIns="91425" spcFirstLastPara="1" rIns="91425" wrap="square" tIns="91425">
            <a:spAutoFit/>
          </a:bodyPr>
          <a:lstStyle/>
          <a:p>
            <a:pPr indent="-349250" lvl="0" marL="457200" marR="0" rtl="0" algn="l">
              <a:lnSpc>
                <a:spcPct val="115000"/>
              </a:lnSpc>
              <a:spcBef>
                <a:spcPts val="0"/>
              </a:spcBef>
              <a:spcAft>
                <a:spcPts val="0"/>
              </a:spcAft>
              <a:buClr>
                <a:schemeClr val="dk1"/>
              </a:buClr>
              <a:buSzPts val="1900"/>
              <a:buFont typeface="Didact Gothic"/>
              <a:buChar char="■"/>
            </a:pPr>
            <a:r>
              <a:rPr lang="en" sz="1900">
                <a:solidFill>
                  <a:schemeClr val="dk1"/>
                </a:solidFill>
                <a:latin typeface="Archivo"/>
                <a:ea typeface="Archivo"/>
                <a:cs typeface="Archivo"/>
                <a:sym typeface="Archivo"/>
              </a:rPr>
              <a:t>6 different emotions for a character using LoRAs. </a:t>
            </a:r>
            <a:endParaRPr sz="1900">
              <a:solidFill>
                <a:schemeClr val="dk1"/>
              </a:solidFill>
              <a:latin typeface="Archivo"/>
              <a:ea typeface="Archivo"/>
              <a:cs typeface="Archivo"/>
              <a:sym typeface="Archivo"/>
            </a:endParaRPr>
          </a:p>
          <a:p>
            <a:pPr indent="-349250" lvl="0" marL="457200" marR="0" rtl="0" algn="l">
              <a:lnSpc>
                <a:spcPct val="115000"/>
              </a:lnSpc>
              <a:spcBef>
                <a:spcPts val="0"/>
              </a:spcBef>
              <a:spcAft>
                <a:spcPts val="0"/>
              </a:spcAft>
              <a:buClr>
                <a:schemeClr val="dk1"/>
              </a:buClr>
              <a:buSzPts val="1900"/>
              <a:buFont typeface="Didact Gothic"/>
              <a:buChar char="■"/>
            </a:pPr>
            <a:r>
              <a:rPr lang="en" sz="1900">
                <a:solidFill>
                  <a:schemeClr val="dk1"/>
                </a:solidFill>
                <a:latin typeface="Archivo"/>
                <a:ea typeface="Archivo"/>
                <a:cs typeface="Archivo"/>
                <a:sym typeface="Archivo"/>
              </a:rPr>
              <a:t>Seed is same so images come out similar.</a:t>
            </a:r>
            <a:endParaRPr sz="1900">
              <a:solidFill>
                <a:schemeClr val="dk1"/>
              </a:solidFill>
              <a:latin typeface="Archivo"/>
              <a:ea typeface="Archivo"/>
              <a:cs typeface="Archivo"/>
              <a:sym typeface="Archivo"/>
            </a:endParaRPr>
          </a:p>
        </p:txBody>
      </p:sp>
      <p:sp>
        <p:nvSpPr>
          <p:cNvPr id="582" name="Google Shape;582;p37"/>
          <p:cNvSpPr txBox="1"/>
          <p:nvPr>
            <p:ph type="title"/>
          </p:nvPr>
        </p:nvSpPr>
        <p:spPr>
          <a:xfrm>
            <a:off x="389800" y="124950"/>
            <a:ext cx="8520600" cy="5727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 sz="2700"/>
              <a:t>Image generation</a:t>
            </a:r>
            <a:endParaRPr sz="2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5"/>
                                        </p:tgtEl>
                                        <p:attrNameLst>
                                          <p:attrName>style.visibility</p:attrName>
                                        </p:attrNameLst>
                                      </p:cBhvr>
                                      <p:to>
                                        <p:strVal val="visible"/>
                                      </p:to>
                                    </p:set>
                                    <p:animEffect filter="fade" transition="in">
                                      <p:cBhvr>
                                        <p:cTn dur="1000"/>
                                        <p:tgtEl>
                                          <p:spTgt spid="575"/>
                                        </p:tgtEl>
                                      </p:cBhvr>
                                    </p:animEffect>
                                  </p:childTnLst>
                                </p:cTn>
                              </p:par>
                              <p:par>
                                <p:cTn fill="hold" nodeType="withEffect" presetClass="entr" presetID="10" presetSubtype="0">
                                  <p:stCondLst>
                                    <p:cond delay="0"/>
                                  </p:stCondLst>
                                  <p:childTnLst>
                                    <p:set>
                                      <p:cBhvr>
                                        <p:cTn dur="1" fill="hold">
                                          <p:stCondLst>
                                            <p:cond delay="0"/>
                                          </p:stCondLst>
                                        </p:cTn>
                                        <p:tgtEl>
                                          <p:spTgt spid="576"/>
                                        </p:tgtEl>
                                        <p:attrNameLst>
                                          <p:attrName>style.visibility</p:attrName>
                                        </p:attrNameLst>
                                      </p:cBhvr>
                                      <p:to>
                                        <p:strVal val="visible"/>
                                      </p:to>
                                    </p:set>
                                    <p:animEffect filter="fade" transition="in">
                                      <p:cBhvr>
                                        <p:cTn dur="1000"/>
                                        <p:tgtEl>
                                          <p:spTgt spid="576"/>
                                        </p:tgtEl>
                                      </p:cBhvr>
                                    </p:animEffect>
                                  </p:childTnLst>
                                </p:cTn>
                              </p:par>
                              <p:par>
                                <p:cTn fill="hold" nodeType="withEffect" presetClass="entr" presetID="10" presetSubtype="0">
                                  <p:stCondLst>
                                    <p:cond delay="0"/>
                                  </p:stCondLst>
                                  <p:childTnLst>
                                    <p:set>
                                      <p:cBhvr>
                                        <p:cTn dur="1" fill="hold">
                                          <p:stCondLst>
                                            <p:cond delay="0"/>
                                          </p:stCondLst>
                                        </p:cTn>
                                        <p:tgtEl>
                                          <p:spTgt spid="577"/>
                                        </p:tgtEl>
                                        <p:attrNameLst>
                                          <p:attrName>style.visibility</p:attrName>
                                        </p:attrNameLst>
                                      </p:cBhvr>
                                      <p:to>
                                        <p:strVal val="visible"/>
                                      </p:to>
                                    </p:set>
                                    <p:animEffect filter="fade" transition="in">
                                      <p:cBhvr>
                                        <p:cTn dur="1000"/>
                                        <p:tgtEl>
                                          <p:spTgt spid="577"/>
                                        </p:tgtEl>
                                      </p:cBhvr>
                                    </p:animEffect>
                                  </p:childTnLst>
                                </p:cTn>
                              </p:par>
                              <p:par>
                                <p:cTn fill="hold" nodeType="withEffect" presetClass="entr" presetID="10" presetSubtype="0">
                                  <p:stCondLst>
                                    <p:cond delay="0"/>
                                  </p:stCondLst>
                                  <p:childTnLst>
                                    <p:set>
                                      <p:cBhvr>
                                        <p:cTn dur="1" fill="hold">
                                          <p:stCondLst>
                                            <p:cond delay="0"/>
                                          </p:stCondLst>
                                        </p:cTn>
                                        <p:tgtEl>
                                          <p:spTgt spid="579"/>
                                        </p:tgtEl>
                                        <p:attrNameLst>
                                          <p:attrName>style.visibility</p:attrName>
                                        </p:attrNameLst>
                                      </p:cBhvr>
                                      <p:to>
                                        <p:strVal val="visible"/>
                                      </p:to>
                                    </p:set>
                                    <p:animEffect filter="fade" transition="in">
                                      <p:cBhvr>
                                        <p:cTn dur="1000"/>
                                        <p:tgtEl>
                                          <p:spTgt spid="579"/>
                                        </p:tgtEl>
                                      </p:cBhvr>
                                    </p:animEffect>
                                  </p:childTnLst>
                                </p:cTn>
                              </p:par>
                              <p:par>
                                <p:cTn fill="hold" nodeType="withEffect" presetClass="entr" presetID="10" presetSubtype="0">
                                  <p:stCondLst>
                                    <p:cond delay="0"/>
                                  </p:stCondLst>
                                  <p:childTnLst>
                                    <p:set>
                                      <p:cBhvr>
                                        <p:cTn dur="1" fill="hold">
                                          <p:stCondLst>
                                            <p:cond delay="0"/>
                                          </p:stCondLst>
                                        </p:cTn>
                                        <p:tgtEl>
                                          <p:spTgt spid="580"/>
                                        </p:tgtEl>
                                        <p:attrNameLst>
                                          <p:attrName>style.visibility</p:attrName>
                                        </p:attrNameLst>
                                      </p:cBhvr>
                                      <p:to>
                                        <p:strVal val="visible"/>
                                      </p:to>
                                    </p:set>
                                    <p:animEffect filter="fade" transition="in">
                                      <p:cBhvr>
                                        <p:cTn dur="1000"/>
                                        <p:tgtEl>
                                          <p:spTgt spid="580"/>
                                        </p:tgtEl>
                                      </p:cBhvr>
                                    </p:animEffect>
                                  </p:childTnLst>
                                </p:cTn>
                              </p:par>
                              <p:par>
                                <p:cTn fill="hold" nodeType="withEffect" presetClass="entr" presetID="10" presetSubtype="0">
                                  <p:stCondLst>
                                    <p:cond delay="0"/>
                                  </p:stCondLst>
                                  <p:childTnLst>
                                    <p:set>
                                      <p:cBhvr>
                                        <p:cTn dur="1" fill="hold">
                                          <p:stCondLst>
                                            <p:cond delay="0"/>
                                          </p:stCondLst>
                                        </p:cTn>
                                        <p:tgtEl>
                                          <p:spTgt spid="581"/>
                                        </p:tgtEl>
                                        <p:attrNameLst>
                                          <p:attrName>style.visibility</p:attrName>
                                        </p:attrNameLst>
                                      </p:cBhvr>
                                      <p:to>
                                        <p:strVal val="visible"/>
                                      </p:to>
                                    </p:set>
                                    <p:animEffect filter="fade" transition="in">
                                      <p:cBhvr>
                                        <p:cTn dur="1000"/>
                                        <p:tgtEl>
                                          <p:spTgt spid="581"/>
                                        </p:tgtEl>
                                      </p:cBhvr>
                                    </p:animEffect>
                                  </p:childTnLst>
                                </p:cTn>
                              </p:par>
                              <p:par>
                                <p:cTn fill="hold" nodeType="withEffect" presetClass="entr" presetID="10" presetSubtype="0">
                                  <p:stCondLst>
                                    <p:cond delay="0"/>
                                  </p:stCondLst>
                                  <p:childTnLst>
                                    <p:set>
                                      <p:cBhvr>
                                        <p:cTn dur="1" fill="hold">
                                          <p:stCondLst>
                                            <p:cond delay="0"/>
                                          </p:stCondLst>
                                        </p:cTn>
                                        <p:tgtEl>
                                          <p:spTgt spid="578"/>
                                        </p:tgtEl>
                                        <p:attrNameLst>
                                          <p:attrName>style.visibility</p:attrName>
                                        </p:attrNameLst>
                                      </p:cBhvr>
                                      <p:to>
                                        <p:strVal val="visible"/>
                                      </p:to>
                                    </p:set>
                                    <p:animEffect filter="fade" transition="in">
                                      <p:cBhvr>
                                        <p:cTn dur="1000"/>
                                        <p:tgtEl>
                                          <p:spTgt spid="5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38"/>
          <p:cNvSpPr txBox="1"/>
          <p:nvPr>
            <p:ph type="title"/>
          </p:nvPr>
        </p:nvSpPr>
        <p:spPr>
          <a:xfrm>
            <a:off x="713225" y="521225"/>
            <a:ext cx="7717500" cy="46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Technical Details</a:t>
            </a:r>
            <a:endParaRPr/>
          </a:p>
        </p:txBody>
      </p:sp>
      <p:sp>
        <p:nvSpPr>
          <p:cNvPr id="588" name="Google Shape;588;p38"/>
          <p:cNvSpPr/>
          <p:nvPr/>
        </p:nvSpPr>
        <p:spPr>
          <a:xfrm>
            <a:off x="5905475" y="1161125"/>
            <a:ext cx="1858800" cy="117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rchivo"/>
                <a:ea typeface="Archivo"/>
                <a:cs typeface="Archivo"/>
                <a:sym typeface="Archivo"/>
              </a:rPr>
              <a:t>Image Generation Model (Stable Diffusion + LoRAs)</a:t>
            </a:r>
            <a:endParaRPr>
              <a:latin typeface="Archivo"/>
              <a:ea typeface="Archivo"/>
              <a:cs typeface="Archivo"/>
              <a:sym typeface="Archivo"/>
            </a:endParaRPr>
          </a:p>
          <a:p>
            <a:pPr indent="0" lvl="0" marL="0" rtl="0" algn="l">
              <a:spcBef>
                <a:spcPts val="0"/>
              </a:spcBef>
              <a:spcAft>
                <a:spcPts val="0"/>
              </a:spcAft>
              <a:buNone/>
            </a:pPr>
            <a:r>
              <a:rPr lang="en" sz="1000">
                <a:latin typeface="Archivo"/>
                <a:ea typeface="Archivo"/>
                <a:cs typeface="Archivo"/>
                <a:sym typeface="Archivo"/>
              </a:rPr>
              <a:t>Used different LoRAs to generate same portraits with different expressions</a:t>
            </a:r>
            <a:endParaRPr sz="1000">
              <a:latin typeface="Archivo"/>
              <a:ea typeface="Archivo"/>
              <a:cs typeface="Archivo"/>
              <a:sym typeface="Archivo"/>
            </a:endParaRPr>
          </a:p>
        </p:txBody>
      </p:sp>
      <p:sp>
        <p:nvSpPr>
          <p:cNvPr id="589" name="Google Shape;589;p38"/>
          <p:cNvSpPr/>
          <p:nvPr/>
        </p:nvSpPr>
        <p:spPr>
          <a:xfrm>
            <a:off x="1005725" y="1278275"/>
            <a:ext cx="1858800" cy="942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rchivo"/>
                <a:ea typeface="Archivo"/>
                <a:cs typeface="Archivo"/>
                <a:sym typeface="Archivo"/>
              </a:rPr>
              <a:t>Language Model (LLaMa 2)</a:t>
            </a:r>
            <a:endParaRPr>
              <a:latin typeface="Archivo"/>
              <a:ea typeface="Archivo"/>
              <a:cs typeface="Archivo"/>
              <a:sym typeface="Archivo"/>
            </a:endParaRPr>
          </a:p>
          <a:p>
            <a:pPr indent="0" lvl="0" marL="0" rtl="0" algn="l">
              <a:spcBef>
                <a:spcPts val="0"/>
              </a:spcBef>
              <a:spcAft>
                <a:spcPts val="0"/>
              </a:spcAft>
              <a:buNone/>
            </a:pPr>
            <a:r>
              <a:rPr lang="en" sz="900">
                <a:latin typeface="Archivo"/>
                <a:ea typeface="Archivo"/>
                <a:cs typeface="Archivo"/>
                <a:sym typeface="Archivo"/>
              </a:rPr>
              <a:t>Prompt engineering (fine tune)</a:t>
            </a:r>
            <a:endParaRPr sz="900">
              <a:latin typeface="Archivo"/>
              <a:ea typeface="Archivo"/>
              <a:cs typeface="Archivo"/>
              <a:sym typeface="Archivo"/>
            </a:endParaRPr>
          </a:p>
        </p:txBody>
      </p:sp>
      <p:sp>
        <p:nvSpPr>
          <p:cNvPr id="590" name="Google Shape;590;p38"/>
          <p:cNvSpPr/>
          <p:nvPr/>
        </p:nvSpPr>
        <p:spPr>
          <a:xfrm>
            <a:off x="3436725" y="3275975"/>
            <a:ext cx="1858800" cy="942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rchivo"/>
                <a:ea typeface="Archivo"/>
                <a:cs typeface="Archivo"/>
                <a:sym typeface="Archivo"/>
              </a:rPr>
              <a:t>GUI (Silly Tavern)</a:t>
            </a:r>
            <a:endParaRPr>
              <a:latin typeface="Archivo"/>
              <a:ea typeface="Archivo"/>
              <a:cs typeface="Archivo"/>
              <a:sym typeface="Archivo"/>
            </a:endParaRPr>
          </a:p>
          <a:p>
            <a:pPr indent="0" lvl="0" marL="0" rtl="0" algn="ctr">
              <a:spcBef>
                <a:spcPts val="0"/>
              </a:spcBef>
              <a:spcAft>
                <a:spcPts val="0"/>
              </a:spcAft>
              <a:buNone/>
            </a:pPr>
            <a:r>
              <a:rPr lang="en" sz="1000">
                <a:latin typeface="Archivo"/>
                <a:ea typeface="Archivo"/>
                <a:cs typeface="Archivo"/>
                <a:sym typeface="Archivo"/>
              </a:rPr>
              <a:t>Modified to handle images</a:t>
            </a:r>
            <a:endParaRPr sz="1000">
              <a:latin typeface="Archivo"/>
              <a:ea typeface="Archivo"/>
              <a:cs typeface="Archivo"/>
              <a:sym typeface="Archivo"/>
            </a:endParaRPr>
          </a:p>
        </p:txBody>
      </p:sp>
      <p:cxnSp>
        <p:nvCxnSpPr>
          <p:cNvPr id="591" name="Google Shape;591;p38"/>
          <p:cNvCxnSpPr>
            <a:stCxn id="589" idx="3"/>
            <a:endCxn id="588" idx="1"/>
          </p:cNvCxnSpPr>
          <p:nvPr/>
        </p:nvCxnSpPr>
        <p:spPr>
          <a:xfrm>
            <a:off x="2864525" y="1749275"/>
            <a:ext cx="3041100" cy="0"/>
          </a:xfrm>
          <a:prstGeom prst="straightConnector1">
            <a:avLst/>
          </a:prstGeom>
          <a:noFill/>
          <a:ln cap="flat" cmpd="sng" w="9525">
            <a:solidFill>
              <a:schemeClr val="accent6"/>
            </a:solidFill>
            <a:prstDash val="solid"/>
            <a:round/>
            <a:headEnd len="med" w="med" type="none"/>
            <a:tailEnd len="med" w="med" type="triangle"/>
          </a:ln>
        </p:spPr>
      </p:cxnSp>
      <p:cxnSp>
        <p:nvCxnSpPr>
          <p:cNvPr id="592" name="Google Shape;592;p38"/>
          <p:cNvCxnSpPr>
            <a:stCxn id="589" idx="2"/>
            <a:endCxn id="590" idx="1"/>
          </p:cNvCxnSpPr>
          <p:nvPr/>
        </p:nvCxnSpPr>
        <p:spPr>
          <a:xfrm>
            <a:off x="1935125" y="2220275"/>
            <a:ext cx="1501500" cy="1526700"/>
          </a:xfrm>
          <a:prstGeom prst="straightConnector1">
            <a:avLst/>
          </a:prstGeom>
          <a:noFill/>
          <a:ln cap="flat" cmpd="sng" w="9525">
            <a:solidFill>
              <a:schemeClr val="accent6"/>
            </a:solidFill>
            <a:prstDash val="solid"/>
            <a:round/>
            <a:headEnd len="med" w="med" type="triangle"/>
            <a:tailEnd len="med" w="med" type="triangle"/>
          </a:ln>
        </p:spPr>
      </p:cxnSp>
      <p:cxnSp>
        <p:nvCxnSpPr>
          <p:cNvPr id="593" name="Google Shape;593;p38"/>
          <p:cNvCxnSpPr>
            <a:stCxn id="588" idx="2"/>
            <a:endCxn id="590" idx="3"/>
          </p:cNvCxnSpPr>
          <p:nvPr/>
        </p:nvCxnSpPr>
        <p:spPr>
          <a:xfrm flipH="1">
            <a:off x="5295575" y="2337425"/>
            <a:ext cx="1539300" cy="1409700"/>
          </a:xfrm>
          <a:prstGeom prst="straightConnector1">
            <a:avLst/>
          </a:prstGeom>
          <a:noFill/>
          <a:ln cap="flat" cmpd="sng" w="9525">
            <a:solidFill>
              <a:schemeClr val="accent6"/>
            </a:solidFill>
            <a:prstDash val="solid"/>
            <a:round/>
            <a:headEnd len="med" w="med" type="none"/>
            <a:tailEnd len="med" w="med" type="triangle"/>
          </a:ln>
        </p:spPr>
      </p:cxnSp>
      <p:sp>
        <p:nvSpPr>
          <p:cNvPr id="594" name="Google Shape;594;p38"/>
          <p:cNvSpPr txBox="1"/>
          <p:nvPr/>
        </p:nvSpPr>
        <p:spPr>
          <a:xfrm>
            <a:off x="2972738" y="1205975"/>
            <a:ext cx="2824500" cy="54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rchivo"/>
                <a:ea typeface="Archivo"/>
                <a:cs typeface="Archivo"/>
                <a:sym typeface="Archivo"/>
              </a:rPr>
              <a:t>Prompts the image model to generate images dynamically</a:t>
            </a:r>
            <a:endParaRPr sz="1200">
              <a:solidFill>
                <a:schemeClr val="dk1"/>
              </a:solidFill>
              <a:latin typeface="Archivo"/>
              <a:ea typeface="Archivo"/>
              <a:cs typeface="Archivo"/>
              <a:sym typeface="Archivo"/>
            </a:endParaRPr>
          </a:p>
          <a:p>
            <a:pPr indent="0" lvl="0" marL="0" rtl="0" algn="ctr">
              <a:spcBef>
                <a:spcPts val="0"/>
              </a:spcBef>
              <a:spcAft>
                <a:spcPts val="0"/>
              </a:spcAft>
              <a:buNone/>
            </a:pPr>
            <a:r>
              <a:t/>
            </a:r>
            <a:endParaRPr sz="1200">
              <a:solidFill>
                <a:schemeClr val="dk1"/>
              </a:solidFill>
              <a:latin typeface="Archivo"/>
              <a:ea typeface="Archivo"/>
              <a:cs typeface="Archivo"/>
              <a:sym typeface="Archivo"/>
            </a:endParaRPr>
          </a:p>
          <a:p>
            <a:pPr indent="0" lvl="0" marL="0" rtl="0" algn="ctr">
              <a:spcBef>
                <a:spcPts val="0"/>
              </a:spcBef>
              <a:spcAft>
                <a:spcPts val="0"/>
              </a:spcAft>
              <a:buNone/>
            </a:pPr>
            <a:r>
              <a:rPr b="1" lang="en" sz="1200">
                <a:solidFill>
                  <a:schemeClr val="dk1"/>
                </a:solidFill>
                <a:latin typeface="Archivo"/>
                <a:ea typeface="Archivo"/>
                <a:cs typeface="Archivo"/>
                <a:sym typeface="Archivo"/>
              </a:rPr>
              <a:t>NOT DEMOED TODAY - Hardware Limitations</a:t>
            </a:r>
            <a:endParaRPr b="1" sz="1200">
              <a:solidFill>
                <a:schemeClr val="dk1"/>
              </a:solidFill>
              <a:latin typeface="Archivo"/>
              <a:ea typeface="Archivo"/>
              <a:cs typeface="Archivo"/>
              <a:sym typeface="Archivo"/>
            </a:endParaRPr>
          </a:p>
        </p:txBody>
      </p:sp>
      <p:sp>
        <p:nvSpPr>
          <p:cNvPr id="595" name="Google Shape;595;p38"/>
          <p:cNvSpPr txBox="1"/>
          <p:nvPr/>
        </p:nvSpPr>
        <p:spPr>
          <a:xfrm rot="2700000">
            <a:off x="1480537" y="2706592"/>
            <a:ext cx="2410668" cy="554089"/>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latin typeface="Archivo"/>
                <a:ea typeface="Archivo"/>
                <a:cs typeface="Archivo"/>
                <a:sym typeface="Archivo"/>
              </a:rPr>
              <a:t>FULLY DEMOED</a:t>
            </a:r>
            <a:endParaRPr b="1" sz="1200">
              <a:solidFill>
                <a:schemeClr val="dk1"/>
              </a:solidFill>
              <a:latin typeface="Archivo"/>
              <a:ea typeface="Archivo"/>
              <a:cs typeface="Archivo"/>
              <a:sym typeface="Archivo"/>
            </a:endParaRPr>
          </a:p>
          <a:p>
            <a:pPr indent="0" lvl="0" marL="0" rtl="0" algn="ctr">
              <a:spcBef>
                <a:spcPts val="0"/>
              </a:spcBef>
              <a:spcAft>
                <a:spcPts val="0"/>
              </a:spcAft>
              <a:buNone/>
            </a:pPr>
            <a:r>
              <a:rPr lang="en" sz="1200">
                <a:solidFill>
                  <a:schemeClr val="dk1"/>
                </a:solidFill>
                <a:latin typeface="Archivo"/>
                <a:ea typeface="Archivo"/>
                <a:cs typeface="Archivo"/>
                <a:sym typeface="Archivo"/>
              </a:rPr>
              <a:t>Text is sent between LM and GUI</a:t>
            </a:r>
            <a:endParaRPr sz="1200">
              <a:solidFill>
                <a:schemeClr val="dk1"/>
              </a:solidFill>
              <a:latin typeface="Archivo"/>
              <a:ea typeface="Archivo"/>
              <a:cs typeface="Archivo"/>
              <a:sym typeface="Archivo"/>
            </a:endParaRPr>
          </a:p>
        </p:txBody>
      </p:sp>
      <p:sp>
        <p:nvSpPr>
          <p:cNvPr id="596" name="Google Shape;596;p38"/>
          <p:cNvSpPr txBox="1"/>
          <p:nvPr/>
        </p:nvSpPr>
        <p:spPr>
          <a:xfrm>
            <a:off x="6526975" y="2885800"/>
            <a:ext cx="2631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1"/>
              </a:solidFill>
              <a:latin typeface="Archivo"/>
              <a:ea typeface="Archivo"/>
              <a:cs typeface="Archivo"/>
              <a:sym typeface="Archivo"/>
            </a:endParaRPr>
          </a:p>
        </p:txBody>
      </p:sp>
      <p:sp>
        <p:nvSpPr>
          <p:cNvPr id="597" name="Google Shape;597;p38"/>
          <p:cNvSpPr txBox="1"/>
          <p:nvPr/>
        </p:nvSpPr>
        <p:spPr>
          <a:xfrm rot="-2520543">
            <a:off x="4971804" y="2741573"/>
            <a:ext cx="2223840" cy="738805"/>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latin typeface="Archivo"/>
                <a:ea typeface="Archivo"/>
                <a:cs typeface="Archivo"/>
                <a:sym typeface="Archivo"/>
              </a:rPr>
              <a:t>FULLY DEMOED</a:t>
            </a:r>
            <a:endParaRPr b="1" sz="1200">
              <a:solidFill>
                <a:schemeClr val="dk1"/>
              </a:solidFill>
              <a:latin typeface="Archivo"/>
              <a:ea typeface="Archivo"/>
              <a:cs typeface="Archivo"/>
              <a:sym typeface="Archivo"/>
            </a:endParaRPr>
          </a:p>
          <a:p>
            <a:pPr indent="0" lvl="0" marL="0" rtl="0" algn="ctr">
              <a:spcBef>
                <a:spcPts val="0"/>
              </a:spcBef>
              <a:spcAft>
                <a:spcPts val="0"/>
              </a:spcAft>
              <a:buNone/>
            </a:pPr>
            <a:r>
              <a:rPr lang="en" sz="1200">
                <a:solidFill>
                  <a:schemeClr val="dk1"/>
                </a:solidFill>
                <a:latin typeface="Archivo"/>
                <a:ea typeface="Archivo"/>
                <a:cs typeface="Archivo"/>
                <a:sym typeface="Archivo"/>
              </a:rPr>
              <a:t>Images are served via API to the GUI</a:t>
            </a:r>
            <a:endParaRPr sz="1200">
              <a:solidFill>
                <a:schemeClr val="dk1"/>
              </a:solidFill>
              <a:latin typeface="Archivo"/>
              <a:ea typeface="Archivo"/>
              <a:cs typeface="Archivo"/>
              <a:sym typeface="Archivo"/>
            </a:endParaRPr>
          </a:p>
        </p:txBody>
      </p:sp>
      <p:sp>
        <p:nvSpPr>
          <p:cNvPr id="598" name="Google Shape;598;p38"/>
          <p:cNvSpPr/>
          <p:nvPr/>
        </p:nvSpPr>
        <p:spPr>
          <a:xfrm>
            <a:off x="3510550" y="2375300"/>
            <a:ext cx="1617300" cy="38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Archivo"/>
                <a:ea typeface="Archivo"/>
                <a:cs typeface="Archivo"/>
                <a:sym typeface="Archivo"/>
              </a:rPr>
              <a:t>Simple Sentiment Analysis Model </a:t>
            </a:r>
            <a:endParaRPr sz="1100">
              <a:solidFill>
                <a:schemeClr val="accent6"/>
              </a:solidFill>
              <a:latin typeface="Archivo"/>
              <a:ea typeface="Archivo"/>
              <a:cs typeface="Archivo"/>
              <a:sym typeface="Archivo"/>
            </a:endParaRPr>
          </a:p>
        </p:txBody>
      </p:sp>
      <p:cxnSp>
        <p:nvCxnSpPr>
          <p:cNvPr id="599" name="Google Shape;599;p38"/>
          <p:cNvCxnSpPr/>
          <p:nvPr/>
        </p:nvCxnSpPr>
        <p:spPr>
          <a:xfrm flipH="1" rot="10800000">
            <a:off x="2907050" y="2635700"/>
            <a:ext cx="561600" cy="122100"/>
          </a:xfrm>
          <a:prstGeom prst="straightConnector1">
            <a:avLst/>
          </a:prstGeom>
          <a:noFill/>
          <a:ln cap="flat" cmpd="sng" w="19050">
            <a:solidFill>
              <a:schemeClr val="accent6"/>
            </a:solidFill>
            <a:prstDash val="solid"/>
            <a:round/>
            <a:headEnd len="med" w="med" type="none"/>
            <a:tailEnd len="med" w="med" type="triangle"/>
          </a:ln>
        </p:spPr>
      </p:cxnSp>
      <p:cxnSp>
        <p:nvCxnSpPr>
          <p:cNvPr id="600" name="Google Shape;600;p38"/>
          <p:cNvCxnSpPr/>
          <p:nvPr/>
        </p:nvCxnSpPr>
        <p:spPr>
          <a:xfrm>
            <a:off x="5248617" y="2571750"/>
            <a:ext cx="668700" cy="126900"/>
          </a:xfrm>
          <a:prstGeom prst="straightConnector1">
            <a:avLst/>
          </a:prstGeom>
          <a:noFill/>
          <a:ln cap="flat" cmpd="sng" w="19050">
            <a:solidFill>
              <a:schemeClr val="accent6"/>
            </a:solidFill>
            <a:prstDash val="solid"/>
            <a:round/>
            <a:headEnd len="med" w="med" type="none"/>
            <a:tailEnd len="med" w="med" type="triangle"/>
          </a:ln>
        </p:spPr>
      </p:cxnSp>
      <p:sp>
        <p:nvSpPr>
          <p:cNvPr id="601" name="Google Shape;601;p38"/>
          <p:cNvSpPr txBox="1"/>
          <p:nvPr/>
        </p:nvSpPr>
        <p:spPr>
          <a:xfrm>
            <a:off x="3510550" y="2683475"/>
            <a:ext cx="16173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accent6"/>
                </a:solidFill>
                <a:latin typeface="Archivo"/>
                <a:ea typeface="Archivo"/>
                <a:cs typeface="Archivo"/>
                <a:sym typeface="Archivo"/>
              </a:rPr>
              <a:t>FULLY DEMOED</a:t>
            </a:r>
            <a:endParaRPr sz="900">
              <a:solidFill>
                <a:schemeClr val="accent6"/>
              </a:solidFill>
              <a:latin typeface="Archivo"/>
              <a:ea typeface="Archivo"/>
              <a:cs typeface="Archivo"/>
              <a:sym typeface="Archivo"/>
            </a:endParaRPr>
          </a:p>
          <a:p>
            <a:pPr indent="0" lvl="0" marL="0" rtl="0" algn="ctr">
              <a:spcBef>
                <a:spcPts val="0"/>
              </a:spcBef>
              <a:spcAft>
                <a:spcPts val="0"/>
              </a:spcAft>
              <a:buNone/>
            </a:pPr>
            <a:r>
              <a:rPr lang="en" sz="900">
                <a:solidFill>
                  <a:schemeClr val="accent6"/>
                </a:solidFill>
                <a:latin typeface="Archivo"/>
                <a:ea typeface="Archivo"/>
                <a:cs typeface="Archivo"/>
                <a:sym typeface="Archivo"/>
              </a:rPr>
              <a:t>classifies dialogues into different expressions</a:t>
            </a:r>
            <a:endParaRPr sz="900">
              <a:latin typeface="Archivo"/>
              <a:ea typeface="Archivo"/>
              <a:cs typeface="Archivo"/>
              <a:sym typeface="Archiv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39"/>
          <p:cNvSpPr txBox="1"/>
          <p:nvPr>
            <p:ph type="title"/>
          </p:nvPr>
        </p:nvSpPr>
        <p:spPr>
          <a:xfrm>
            <a:off x="713250" y="2209125"/>
            <a:ext cx="7717500" cy="46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&lt;Demo&gt;</a:t>
            </a:r>
            <a:endParaRPr sz="27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40"/>
          <p:cNvSpPr txBox="1"/>
          <p:nvPr>
            <p:ph type="title"/>
          </p:nvPr>
        </p:nvSpPr>
        <p:spPr>
          <a:xfrm>
            <a:off x="713250" y="2209125"/>
            <a:ext cx="7717500" cy="46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&lt;Questions?&gt;</a:t>
            </a:r>
            <a:endParaRPr sz="27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41"/>
          <p:cNvSpPr txBox="1"/>
          <p:nvPr>
            <p:ph idx="1" type="body"/>
          </p:nvPr>
        </p:nvSpPr>
        <p:spPr>
          <a:xfrm>
            <a:off x="713250" y="1265400"/>
            <a:ext cx="7717500" cy="2612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Roboto Serif"/>
              <a:buChar char="-"/>
            </a:pPr>
            <a:r>
              <a:rPr lang="en" sz="1900">
                <a:latin typeface="Roboto Serif"/>
                <a:ea typeface="Roboto Serif"/>
                <a:cs typeface="Roboto Serif"/>
                <a:sym typeface="Roboto Serif"/>
              </a:rPr>
              <a:t>Speech-to-text for playing the game</a:t>
            </a:r>
            <a:endParaRPr sz="1900">
              <a:latin typeface="Roboto Serif"/>
              <a:ea typeface="Roboto Serif"/>
              <a:cs typeface="Roboto Serif"/>
              <a:sym typeface="Roboto Serif"/>
            </a:endParaRPr>
          </a:p>
          <a:p>
            <a:pPr indent="-304800" lvl="0" marL="457200" rtl="0" algn="l">
              <a:spcBef>
                <a:spcPts val="0"/>
              </a:spcBef>
              <a:spcAft>
                <a:spcPts val="0"/>
              </a:spcAft>
              <a:buSzPts val="1200"/>
              <a:buFont typeface="Roboto Serif"/>
              <a:buChar char="-"/>
            </a:pPr>
            <a:r>
              <a:rPr lang="en" sz="1900">
                <a:latin typeface="Roboto Serif"/>
                <a:ea typeface="Roboto Serif"/>
                <a:cs typeface="Roboto Serif"/>
                <a:sym typeface="Roboto Serif"/>
              </a:rPr>
              <a:t>AI voice-over of character dialogues</a:t>
            </a:r>
            <a:endParaRPr sz="1900">
              <a:latin typeface="Roboto Serif"/>
              <a:ea typeface="Roboto Serif"/>
              <a:cs typeface="Roboto Serif"/>
              <a:sym typeface="Roboto Serif"/>
            </a:endParaRPr>
          </a:p>
          <a:p>
            <a:pPr indent="-304800" lvl="0" marL="457200" rtl="0" algn="l">
              <a:spcBef>
                <a:spcPts val="0"/>
              </a:spcBef>
              <a:spcAft>
                <a:spcPts val="0"/>
              </a:spcAft>
              <a:buSzPts val="1200"/>
              <a:buFont typeface="Roboto Serif"/>
              <a:buChar char="-"/>
            </a:pPr>
            <a:r>
              <a:rPr lang="en" sz="1900">
                <a:latin typeface="Roboto Serif"/>
                <a:ea typeface="Roboto Serif"/>
                <a:cs typeface="Roboto Serif"/>
                <a:sym typeface="Roboto Serif"/>
              </a:rPr>
              <a:t>AI generated ambient sounds and sound effects</a:t>
            </a:r>
            <a:endParaRPr sz="1900">
              <a:latin typeface="Roboto Serif"/>
              <a:ea typeface="Roboto Serif"/>
              <a:cs typeface="Roboto Serif"/>
              <a:sym typeface="Roboto Serif"/>
            </a:endParaRPr>
          </a:p>
          <a:p>
            <a:pPr indent="-304800" lvl="0" marL="457200" rtl="0" algn="l">
              <a:spcBef>
                <a:spcPts val="0"/>
              </a:spcBef>
              <a:spcAft>
                <a:spcPts val="0"/>
              </a:spcAft>
              <a:buSzPts val="1200"/>
              <a:buFont typeface="Roboto Serif"/>
              <a:buChar char="-"/>
            </a:pPr>
            <a:r>
              <a:rPr lang="en" sz="1900">
                <a:latin typeface="Roboto Serif"/>
                <a:ea typeface="Roboto Serif"/>
                <a:cs typeface="Roboto Serif"/>
                <a:sym typeface="Roboto Serif"/>
              </a:rPr>
              <a:t>Multiplayer functionality, where multiple human players can play with AI </a:t>
            </a:r>
            <a:endParaRPr sz="1900">
              <a:latin typeface="Roboto Serif"/>
              <a:ea typeface="Roboto Serif"/>
              <a:cs typeface="Roboto Serif"/>
              <a:sym typeface="Roboto Serif"/>
            </a:endParaRPr>
          </a:p>
          <a:p>
            <a:pPr indent="-304800" lvl="0" marL="457200" rtl="0" algn="l">
              <a:spcBef>
                <a:spcPts val="0"/>
              </a:spcBef>
              <a:spcAft>
                <a:spcPts val="0"/>
              </a:spcAft>
              <a:buSzPts val="1200"/>
              <a:buFont typeface="Roboto Serif"/>
              <a:buChar char="-"/>
            </a:pPr>
            <a:r>
              <a:rPr lang="en" sz="1900">
                <a:latin typeface="Roboto Serif"/>
                <a:ea typeface="Roboto Serif"/>
                <a:cs typeface="Roboto Serif"/>
                <a:sym typeface="Roboto Serif"/>
              </a:rPr>
              <a:t>Integration with popular fictional universes - set in universes like Harry Potter, Game of Thrones, Lord of the Rings, Star Wars</a:t>
            </a:r>
            <a:endParaRPr sz="1900">
              <a:latin typeface="Roboto Serif"/>
              <a:ea typeface="Roboto Serif"/>
              <a:cs typeface="Roboto Serif"/>
              <a:sym typeface="Roboto Serif"/>
            </a:endParaRPr>
          </a:p>
          <a:p>
            <a:pPr indent="0" lvl="0" marL="0" rtl="0" algn="l">
              <a:spcBef>
                <a:spcPts val="1000"/>
              </a:spcBef>
              <a:spcAft>
                <a:spcPts val="1000"/>
              </a:spcAft>
              <a:buNone/>
            </a:pPr>
            <a:r>
              <a:t/>
            </a:r>
            <a:endParaRPr sz="1900">
              <a:latin typeface="Roboto Serif"/>
              <a:ea typeface="Roboto Serif"/>
              <a:cs typeface="Roboto Serif"/>
              <a:sym typeface="Roboto Serif"/>
            </a:endParaRPr>
          </a:p>
        </p:txBody>
      </p:sp>
      <p:sp>
        <p:nvSpPr>
          <p:cNvPr id="617" name="Google Shape;617;p41"/>
          <p:cNvSpPr txBox="1"/>
          <p:nvPr>
            <p:ph type="title"/>
          </p:nvPr>
        </p:nvSpPr>
        <p:spPr>
          <a:xfrm>
            <a:off x="644700" y="521225"/>
            <a:ext cx="7854600" cy="46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Future Development Avenues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42"/>
          <p:cNvSpPr txBox="1"/>
          <p:nvPr>
            <p:ph idx="1" type="body"/>
          </p:nvPr>
        </p:nvSpPr>
        <p:spPr>
          <a:xfrm>
            <a:off x="713250" y="1265400"/>
            <a:ext cx="7717500" cy="2612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Roboto Serif"/>
              <a:buChar char="-"/>
            </a:pPr>
            <a:r>
              <a:rPr lang="en" sz="1900">
                <a:latin typeface="Roboto Serif"/>
                <a:ea typeface="Roboto Serif"/>
                <a:cs typeface="Roboto Serif"/>
                <a:sym typeface="Roboto Serif"/>
              </a:rPr>
              <a:t>Hardware </a:t>
            </a:r>
            <a:r>
              <a:rPr lang="en" sz="1900">
                <a:latin typeface="Roboto Serif"/>
                <a:ea typeface="Roboto Serif"/>
                <a:cs typeface="Roboto Serif"/>
                <a:sym typeface="Roboto Serif"/>
              </a:rPr>
              <a:t>compatibility</a:t>
            </a:r>
            <a:endParaRPr sz="1900">
              <a:latin typeface="Roboto Serif"/>
              <a:ea typeface="Roboto Serif"/>
              <a:cs typeface="Roboto Serif"/>
              <a:sym typeface="Roboto Serif"/>
            </a:endParaRPr>
          </a:p>
          <a:p>
            <a:pPr indent="-304800" lvl="0" marL="457200" rtl="0" algn="l">
              <a:spcBef>
                <a:spcPts val="0"/>
              </a:spcBef>
              <a:spcAft>
                <a:spcPts val="0"/>
              </a:spcAft>
              <a:buSzPts val="1200"/>
              <a:buFont typeface="Roboto Serif"/>
              <a:buChar char="-"/>
            </a:pPr>
            <a:r>
              <a:rPr lang="en" sz="1900">
                <a:latin typeface="Roboto Serif"/>
                <a:ea typeface="Roboto Serif"/>
                <a:cs typeface="Roboto Serif"/>
                <a:sym typeface="Roboto Serif"/>
              </a:rPr>
              <a:t>API Response</a:t>
            </a:r>
            <a:endParaRPr sz="1900">
              <a:latin typeface="Roboto Serif"/>
              <a:ea typeface="Roboto Serif"/>
              <a:cs typeface="Roboto Serif"/>
              <a:sym typeface="Roboto Serif"/>
            </a:endParaRPr>
          </a:p>
          <a:p>
            <a:pPr indent="-349250" lvl="0" marL="457200" rtl="0" algn="l">
              <a:spcBef>
                <a:spcPts val="0"/>
              </a:spcBef>
              <a:spcAft>
                <a:spcPts val="0"/>
              </a:spcAft>
              <a:buSzPts val="1900"/>
              <a:buFont typeface="Roboto Serif"/>
              <a:buChar char="-"/>
            </a:pPr>
            <a:r>
              <a:rPr lang="en" sz="1900">
                <a:latin typeface="Roboto Serif"/>
                <a:ea typeface="Roboto Serif"/>
                <a:cs typeface="Roboto Serif"/>
                <a:sym typeface="Roboto Serif"/>
              </a:rPr>
              <a:t>Bridging Text &amp; Image Generation Models</a:t>
            </a:r>
            <a:endParaRPr sz="1900">
              <a:latin typeface="Roboto Serif"/>
              <a:ea typeface="Roboto Serif"/>
              <a:cs typeface="Roboto Serif"/>
              <a:sym typeface="Roboto Serif"/>
            </a:endParaRPr>
          </a:p>
          <a:p>
            <a:pPr indent="0" lvl="0" marL="0" rtl="0" algn="l">
              <a:spcBef>
                <a:spcPts val="1000"/>
              </a:spcBef>
              <a:spcAft>
                <a:spcPts val="1000"/>
              </a:spcAft>
              <a:buNone/>
            </a:pPr>
            <a:r>
              <a:t/>
            </a:r>
            <a:endParaRPr sz="1900">
              <a:latin typeface="Roboto Serif"/>
              <a:ea typeface="Roboto Serif"/>
              <a:cs typeface="Roboto Serif"/>
              <a:sym typeface="Roboto Serif"/>
            </a:endParaRPr>
          </a:p>
        </p:txBody>
      </p:sp>
      <p:sp>
        <p:nvSpPr>
          <p:cNvPr id="623" name="Google Shape;623;p42"/>
          <p:cNvSpPr txBox="1"/>
          <p:nvPr>
            <p:ph type="title"/>
          </p:nvPr>
        </p:nvSpPr>
        <p:spPr>
          <a:xfrm>
            <a:off x="644700" y="521225"/>
            <a:ext cx="7854600" cy="46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Difficulties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25"/>
          <p:cNvSpPr txBox="1"/>
          <p:nvPr>
            <p:ph type="title"/>
          </p:nvPr>
        </p:nvSpPr>
        <p:spPr>
          <a:xfrm>
            <a:off x="693125" y="298700"/>
            <a:ext cx="7813800" cy="604500"/>
          </a:xfrm>
          <a:prstGeom prst="rect">
            <a:avLst/>
          </a:prstGeom>
          <a:noFill/>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500"/>
          </a:p>
          <a:p>
            <a:pPr indent="0" lvl="0" marL="0" rtl="0" algn="ctr">
              <a:lnSpc>
                <a:spcPct val="115000"/>
              </a:lnSpc>
              <a:spcBef>
                <a:spcPts val="0"/>
              </a:spcBef>
              <a:spcAft>
                <a:spcPts val="0"/>
              </a:spcAft>
              <a:buNone/>
            </a:pPr>
            <a:r>
              <a:rPr lang="en"/>
              <a:t>Structure of Live Presentation</a:t>
            </a:r>
            <a:endParaRPr/>
          </a:p>
        </p:txBody>
      </p:sp>
      <p:sp>
        <p:nvSpPr>
          <p:cNvPr id="464" name="Google Shape;464;p25"/>
          <p:cNvSpPr txBox="1"/>
          <p:nvPr>
            <p:ph idx="1" type="body"/>
          </p:nvPr>
        </p:nvSpPr>
        <p:spPr>
          <a:xfrm>
            <a:off x="713225" y="1225475"/>
            <a:ext cx="7717500" cy="3495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Archivo"/>
              <a:buAutoNum type="arabicPeriod"/>
            </a:pPr>
            <a:r>
              <a:rPr lang="en"/>
              <a:t>(15s)</a:t>
            </a:r>
            <a:r>
              <a:rPr lang="en"/>
              <a:t>Introduce traditional RPGs/DnD -&gt; show how we will incorporate AI into this</a:t>
            </a:r>
            <a:endParaRPr/>
          </a:p>
          <a:p>
            <a:pPr indent="-336550" lvl="1" marL="914400" rtl="0" algn="l">
              <a:spcBef>
                <a:spcPts val="0"/>
              </a:spcBef>
              <a:spcAft>
                <a:spcPts val="0"/>
              </a:spcAft>
              <a:buClr>
                <a:schemeClr val="dk1"/>
              </a:buClr>
              <a:buSzPts val="1700"/>
              <a:buAutoNum type="alphaLcPeriod"/>
            </a:pPr>
            <a:r>
              <a:rPr lang="en" sz="1600"/>
              <a:t>Need a human DM -&gt; AI language model;</a:t>
            </a:r>
            <a:endParaRPr sz="1600"/>
          </a:p>
          <a:p>
            <a:pPr indent="-336550" lvl="1" marL="914400" rtl="0" algn="l">
              <a:spcBef>
                <a:spcPts val="0"/>
              </a:spcBef>
              <a:spcAft>
                <a:spcPts val="0"/>
              </a:spcAft>
              <a:buClr>
                <a:schemeClr val="dk1"/>
              </a:buClr>
              <a:buSzPts val="1700"/>
              <a:buAutoNum type="alphaLcPeriod"/>
            </a:pPr>
            <a:r>
              <a:rPr lang="en" sz="1600"/>
              <a:t>Visualise using imagination -&gt; AI image model;</a:t>
            </a:r>
            <a:endParaRPr sz="1600"/>
          </a:p>
          <a:p>
            <a:pPr indent="-336550" lvl="1" marL="914400" rtl="0" algn="l">
              <a:spcBef>
                <a:spcPts val="0"/>
              </a:spcBef>
              <a:spcAft>
                <a:spcPts val="0"/>
              </a:spcAft>
              <a:buClr>
                <a:schemeClr val="dk1"/>
              </a:buClr>
              <a:buSzPts val="1700"/>
              <a:buAutoNum type="alphaLcPeriod"/>
            </a:pPr>
            <a:r>
              <a:rPr lang="en" sz="1600"/>
              <a:t>Choose from a set of options -&gt; Type anything you want</a:t>
            </a:r>
            <a:endParaRPr sz="1600"/>
          </a:p>
          <a:p>
            <a:pPr indent="-336550" lvl="1" marL="914400" rtl="0" algn="l">
              <a:spcBef>
                <a:spcPts val="0"/>
              </a:spcBef>
              <a:spcAft>
                <a:spcPts val="0"/>
              </a:spcAft>
              <a:buClr>
                <a:schemeClr val="dk1"/>
              </a:buClr>
              <a:buSzPts val="1700"/>
              <a:buAutoNum type="alphaLcPeriod"/>
            </a:pPr>
            <a:r>
              <a:rPr lang="en" sz="1600"/>
              <a:t>Railroaded into few story lines -&gt; infinite story possibilities</a:t>
            </a:r>
            <a:endParaRPr/>
          </a:p>
          <a:p>
            <a:pPr indent="-342900" lvl="0" marL="457200" rtl="0" algn="l">
              <a:spcBef>
                <a:spcPts val="0"/>
              </a:spcBef>
              <a:spcAft>
                <a:spcPts val="0"/>
              </a:spcAft>
              <a:buSzPts val="1800"/>
              <a:buFont typeface="Archivo"/>
              <a:buAutoNum type="arabicPeriod"/>
            </a:pPr>
            <a:r>
              <a:rPr lang="en"/>
              <a:t>(15s)Mention Technologies used</a:t>
            </a:r>
            <a:endParaRPr/>
          </a:p>
          <a:p>
            <a:pPr indent="-336550" lvl="1" marL="914400" rtl="0" algn="l">
              <a:spcBef>
                <a:spcPts val="0"/>
              </a:spcBef>
              <a:spcAft>
                <a:spcPts val="0"/>
              </a:spcAft>
              <a:buClr>
                <a:schemeClr val="dk1"/>
              </a:buClr>
              <a:buSzPts val="1700"/>
              <a:buAutoNum type="alphaLcPeriod"/>
            </a:pPr>
            <a:r>
              <a:rPr lang="en" sz="1600"/>
              <a:t>Models; Loras; ComfyUI</a:t>
            </a:r>
            <a:endParaRPr sz="1600"/>
          </a:p>
          <a:p>
            <a:pPr indent="-336550" lvl="1" marL="914400" rtl="0" algn="l">
              <a:spcBef>
                <a:spcPts val="0"/>
              </a:spcBef>
              <a:spcAft>
                <a:spcPts val="0"/>
              </a:spcAft>
              <a:buClr>
                <a:schemeClr val="dk1"/>
              </a:buClr>
              <a:buSzPts val="1700"/>
              <a:buAutoNum type="alphaLcPeriod"/>
            </a:pPr>
            <a:r>
              <a:rPr lang="en" sz="1600"/>
              <a:t>LLM stuff</a:t>
            </a:r>
            <a:endParaRPr sz="1600"/>
          </a:p>
          <a:p>
            <a:pPr indent="-342900" lvl="0" marL="457200" rtl="0" algn="l">
              <a:spcBef>
                <a:spcPts val="0"/>
              </a:spcBef>
              <a:spcAft>
                <a:spcPts val="0"/>
              </a:spcAft>
              <a:buSzPts val="1800"/>
              <a:buFont typeface="Archivo"/>
              <a:buAutoNum type="arabicPeriod"/>
            </a:pPr>
            <a:r>
              <a:rPr lang="en" sz="1800"/>
              <a:t>Video demo of project</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8" name="Shape 468"/>
        <p:cNvGrpSpPr/>
        <p:nvPr/>
      </p:nvGrpSpPr>
      <p:grpSpPr>
        <a:xfrm>
          <a:off x="0" y="0"/>
          <a:ext cx="0" cy="0"/>
          <a:chOff x="0" y="0"/>
          <a:chExt cx="0" cy="0"/>
        </a:xfrm>
      </p:grpSpPr>
      <p:sp>
        <p:nvSpPr>
          <p:cNvPr id="469" name="Google Shape;469;p26"/>
          <p:cNvSpPr txBox="1"/>
          <p:nvPr>
            <p:ph type="ctrTitle"/>
          </p:nvPr>
        </p:nvSpPr>
        <p:spPr>
          <a:xfrm>
            <a:off x="311700" y="78700"/>
            <a:ext cx="8520600" cy="2641800"/>
          </a:xfrm>
          <a:prstGeom prst="rect">
            <a:avLst/>
          </a:prstGeom>
        </p:spPr>
        <p:txBody>
          <a:bodyPr anchorCtr="0" anchor="ctr" bIns="91425" lIns="91425" spcFirstLastPara="1" rIns="91425" wrap="square" tIns="91425">
            <a:noAutofit/>
          </a:bodyPr>
          <a:lstStyle/>
          <a:p>
            <a:pPr indent="0" lvl="0" marL="0" rtl="0" algn="ctr">
              <a:lnSpc>
                <a:spcPct val="200000"/>
              </a:lnSpc>
              <a:spcBef>
                <a:spcPts val="0"/>
              </a:spcBef>
              <a:spcAft>
                <a:spcPts val="0"/>
              </a:spcAft>
              <a:buNone/>
            </a:pPr>
            <a:r>
              <a:t/>
            </a:r>
            <a:endParaRPr sz="3800">
              <a:solidFill>
                <a:schemeClr val="lt2"/>
              </a:solidFill>
            </a:endParaRPr>
          </a:p>
          <a:p>
            <a:pPr indent="0" lvl="0" marL="0" rtl="0" algn="ctr">
              <a:lnSpc>
                <a:spcPct val="200000"/>
              </a:lnSpc>
              <a:spcBef>
                <a:spcPts val="0"/>
              </a:spcBef>
              <a:spcAft>
                <a:spcPts val="0"/>
              </a:spcAft>
              <a:buNone/>
            </a:pPr>
            <a:r>
              <a:rPr lang="en" sz="3800">
                <a:solidFill>
                  <a:schemeClr val="lt2"/>
                </a:solidFill>
              </a:rPr>
              <a:t>AI Dungeons and Dragons</a:t>
            </a:r>
            <a:endParaRPr sz="3800">
              <a:solidFill>
                <a:schemeClr val="lt2"/>
              </a:solidFill>
            </a:endParaRPr>
          </a:p>
        </p:txBody>
      </p:sp>
      <p:sp>
        <p:nvSpPr>
          <p:cNvPr id="470" name="Google Shape;470;p26"/>
          <p:cNvSpPr txBox="1"/>
          <p:nvPr>
            <p:ph idx="1" type="subTitle"/>
          </p:nvPr>
        </p:nvSpPr>
        <p:spPr>
          <a:xfrm>
            <a:off x="311700" y="3890400"/>
            <a:ext cx="8880600" cy="7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Roboto Serif"/>
                <a:ea typeface="Roboto Serif"/>
                <a:cs typeface="Roboto Serif"/>
                <a:sym typeface="Roboto Serif"/>
              </a:rPr>
              <a:t>Artificial Intelligence Generated Content</a:t>
            </a:r>
            <a:endParaRPr sz="3000">
              <a:solidFill>
                <a:schemeClr val="lt1"/>
              </a:solidFill>
              <a:latin typeface="Roboto Serif"/>
              <a:ea typeface="Roboto Serif"/>
              <a:cs typeface="Roboto Serif"/>
              <a:sym typeface="Roboto Serif"/>
            </a:endParaRPr>
          </a:p>
          <a:p>
            <a:pPr indent="0" lvl="0" marL="0" rtl="0" algn="ctr">
              <a:spcBef>
                <a:spcPts val="0"/>
              </a:spcBef>
              <a:spcAft>
                <a:spcPts val="0"/>
              </a:spcAft>
              <a:buNone/>
            </a:pPr>
            <a:r>
              <a:rPr lang="en" sz="3000">
                <a:solidFill>
                  <a:schemeClr val="lt1"/>
                </a:solidFill>
                <a:latin typeface="Roboto Serif"/>
                <a:ea typeface="Roboto Serif"/>
                <a:cs typeface="Roboto Serif"/>
                <a:sym typeface="Roboto Serif"/>
              </a:rPr>
              <a:t>TechFest 2024 - Team 118</a:t>
            </a:r>
            <a:endParaRPr sz="3000">
              <a:solidFill>
                <a:schemeClr val="lt1"/>
              </a:solidFill>
              <a:latin typeface="Roboto Serif"/>
              <a:ea typeface="Roboto Serif"/>
              <a:cs typeface="Roboto Serif"/>
              <a:sym typeface="Roboto Serif"/>
            </a:endParaRPr>
          </a:p>
        </p:txBody>
      </p:sp>
      <p:pic>
        <p:nvPicPr>
          <p:cNvPr id="471" name="Google Shape;471;p26"/>
          <p:cNvPicPr preferRelativeResize="0"/>
          <p:nvPr/>
        </p:nvPicPr>
        <p:blipFill>
          <a:blip r:embed="rId3">
            <a:alphaModFix/>
          </a:blip>
          <a:stretch>
            <a:fillRect/>
          </a:stretch>
        </p:blipFill>
        <p:spPr>
          <a:xfrm>
            <a:off x="6748200" y="1946738"/>
            <a:ext cx="1315625" cy="1250025"/>
          </a:xfrm>
          <a:prstGeom prst="rect">
            <a:avLst/>
          </a:prstGeom>
          <a:noFill/>
          <a:ln>
            <a:noFill/>
          </a:ln>
        </p:spPr>
      </p:pic>
      <p:pic>
        <p:nvPicPr>
          <p:cNvPr id="472" name="Google Shape;472;p26"/>
          <p:cNvPicPr preferRelativeResize="0"/>
          <p:nvPr/>
        </p:nvPicPr>
        <p:blipFill>
          <a:blip r:embed="rId4">
            <a:alphaModFix/>
          </a:blip>
          <a:stretch>
            <a:fillRect/>
          </a:stretch>
        </p:blipFill>
        <p:spPr>
          <a:xfrm>
            <a:off x="898875" y="1913938"/>
            <a:ext cx="1315625" cy="1315625"/>
          </a:xfrm>
          <a:prstGeom prst="rect">
            <a:avLst/>
          </a:prstGeom>
          <a:noFill/>
          <a:ln>
            <a:noFill/>
          </a:ln>
        </p:spPr>
      </p:pic>
      <p:pic>
        <p:nvPicPr>
          <p:cNvPr id="473" name="Google Shape;473;p26"/>
          <p:cNvPicPr preferRelativeResize="0"/>
          <p:nvPr/>
        </p:nvPicPr>
        <p:blipFill>
          <a:blip r:embed="rId5">
            <a:alphaModFix/>
          </a:blip>
          <a:stretch>
            <a:fillRect/>
          </a:stretch>
        </p:blipFill>
        <p:spPr>
          <a:xfrm>
            <a:off x="2991425" y="78700"/>
            <a:ext cx="2944200" cy="926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27"/>
          <p:cNvSpPr txBox="1"/>
          <p:nvPr>
            <p:ph type="ctrTitle"/>
          </p:nvPr>
        </p:nvSpPr>
        <p:spPr>
          <a:xfrm>
            <a:off x="339125" y="1879375"/>
            <a:ext cx="8520600" cy="870600"/>
          </a:xfrm>
          <a:prstGeom prst="rect">
            <a:avLst/>
          </a:prstGeom>
        </p:spPr>
        <p:txBody>
          <a:bodyPr anchorCtr="0" anchor="ctr" bIns="0" lIns="91425" spcFirstLastPara="1" rIns="91425" wrap="square" tIns="91425">
            <a:noAutofit/>
          </a:bodyPr>
          <a:lstStyle/>
          <a:p>
            <a:pPr indent="0" lvl="0" marL="0" rtl="0" algn="ctr">
              <a:lnSpc>
                <a:spcPct val="200000"/>
              </a:lnSpc>
              <a:spcBef>
                <a:spcPts val="0"/>
              </a:spcBef>
              <a:spcAft>
                <a:spcPts val="0"/>
              </a:spcAft>
              <a:buNone/>
            </a:pPr>
            <a:r>
              <a:rPr lang="en" sz="2700">
                <a:solidFill>
                  <a:schemeClr val="lt2"/>
                </a:solidFill>
              </a:rPr>
              <a:t>AI </a:t>
            </a:r>
            <a:r>
              <a:rPr lang="en" sz="2700">
                <a:solidFill>
                  <a:schemeClr val="lt2"/>
                </a:solidFill>
              </a:rPr>
              <a:t>Dungeons and Dragons</a:t>
            </a:r>
            <a:endParaRPr sz="2700">
              <a:solidFill>
                <a:schemeClr val="lt2"/>
              </a:solidFill>
            </a:endParaRPr>
          </a:p>
        </p:txBody>
      </p:sp>
      <p:sp>
        <p:nvSpPr>
          <p:cNvPr id="479" name="Google Shape;479;p27"/>
          <p:cNvSpPr txBox="1"/>
          <p:nvPr>
            <p:ph idx="1" type="subTitle"/>
          </p:nvPr>
        </p:nvSpPr>
        <p:spPr>
          <a:xfrm>
            <a:off x="311700" y="3890400"/>
            <a:ext cx="8880600" cy="7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Roboto Serif"/>
                <a:ea typeface="Roboto Serif"/>
                <a:cs typeface="Roboto Serif"/>
                <a:sym typeface="Roboto Serif"/>
              </a:rPr>
              <a:t>Artificial Intelligence Generated Content</a:t>
            </a:r>
            <a:endParaRPr sz="3000">
              <a:solidFill>
                <a:schemeClr val="lt1"/>
              </a:solidFill>
              <a:latin typeface="Roboto Serif"/>
              <a:ea typeface="Roboto Serif"/>
              <a:cs typeface="Roboto Serif"/>
              <a:sym typeface="Roboto Serif"/>
            </a:endParaRPr>
          </a:p>
          <a:p>
            <a:pPr indent="0" lvl="0" marL="0" rtl="0" algn="ctr">
              <a:spcBef>
                <a:spcPts val="0"/>
              </a:spcBef>
              <a:spcAft>
                <a:spcPts val="0"/>
              </a:spcAft>
              <a:buNone/>
            </a:pPr>
            <a:r>
              <a:rPr lang="en" sz="3000">
                <a:solidFill>
                  <a:schemeClr val="lt1"/>
                </a:solidFill>
                <a:latin typeface="Roboto Serif"/>
                <a:ea typeface="Roboto Serif"/>
                <a:cs typeface="Roboto Serif"/>
                <a:sym typeface="Roboto Serif"/>
              </a:rPr>
              <a:t>TechFest 2024 - Team 118</a:t>
            </a:r>
            <a:endParaRPr sz="3000">
              <a:solidFill>
                <a:schemeClr val="lt1"/>
              </a:solidFill>
              <a:latin typeface="Roboto Serif"/>
              <a:ea typeface="Roboto Serif"/>
              <a:cs typeface="Roboto Serif"/>
              <a:sym typeface="Roboto Serif"/>
            </a:endParaRPr>
          </a:p>
        </p:txBody>
      </p:sp>
      <p:pic>
        <p:nvPicPr>
          <p:cNvPr id="480" name="Google Shape;480;p27"/>
          <p:cNvPicPr preferRelativeResize="0"/>
          <p:nvPr/>
        </p:nvPicPr>
        <p:blipFill>
          <a:blip r:embed="rId3">
            <a:alphaModFix/>
          </a:blip>
          <a:stretch>
            <a:fillRect/>
          </a:stretch>
        </p:blipFill>
        <p:spPr>
          <a:xfrm>
            <a:off x="614550" y="1090975"/>
            <a:ext cx="2152999" cy="706200"/>
          </a:xfrm>
          <a:prstGeom prst="rect">
            <a:avLst/>
          </a:prstGeom>
          <a:noFill/>
          <a:ln>
            <a:noFill/>
          </a:ln>
        </p:spPr>
      </p:pic>
      <p:sp>
        <p:nvSpPr>
          <p:cNvPr id="481" name="Google Shape;481;p27"/>
          <p:cNvSpPr txBox="1"/>
          <p:nvPr>
            <p:ph type="ctrTitle"/>
          </p:nvPr>
        </p:nvSpPr>
        <p:spPr>
          <a:xfrm>
            <a:off x="2986725" y="1033825"/>
            <a:ext cx="3666300" cy="955200"/>
          </a:xfrm>
          <a:prstGeom prst="rect">
            <a:avLst/>
          </a:prstGeom>
        </p:spPr>
        <p:txBody>
          <a:bodyPr anchorCtr="0" anchor="ctr" bIns="0" lIns="91425" spcFirstLastPara="1" rIns="91425" wrap="square" tIns="91425">
            <a:noAutofit/>
          </a:bodyPr>
          <a:lstStyle/>
          <a:p>
            <a:pPr indent="0" lvl="0" marL="0" rtl="0" algn="ctr">
              <a:lnSpc>
                <a:spcPct val="200000"/>
              </a:lnSpc>
              <a:spcBef>
                <a:spcPts val="0"/>
              </a:spcBef>
              <a:spcAft>
                <a:spcPts val="0"/>
              </a:spcAft>
              <a:buNone/>
            </a:pPr>
            <a:r>
              <a:rPr lang="en" sz="6600">
                <a:solidFill>
                  <a:schemeClr val="lt2"/>
                </a:solidFill>
              </a:rPr>
              <a:t>ADnD</a:t>
            </a:r>
            <a:endParaRPr sz="4300">
              <a:solidFill>
                <a:schemeClr val="lt2"/>
              </a:solidFill>
            </a:endParaRPr>
          </a:p>
        </p:txBody>
      </p:sp>
      <p:pic>
        <p:nvPicPr>
          <p:cNvPr id="482" name="Google Shape;482;p27"/>
          <p:cNvPicPr preferRelativeResize="0"/>
          <p:nvPr/>
        </p:nvPicPr>
        <p:blipFill>
          <a:blip r:embed="rId4">
            <a:alphaModFix/>
          </a:blip>
          <a:stretch>
            <a:fillRect/>
          </a:stretch>
        </p:blipFill>
        <p:spPr>
          <a:xfrm>
            <a:off x="6781450" y="1110462"/>
            <a:ext cx="1718025" cy="667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mph" presetID="8" presetSubtype="0">
                                  <p:stCondLst>
                                    <p:cond delay="0"/>
                                  </p:stCondLst>
                                  <p:childTnLst>
                                    <p:animRot by="-21600000">
                                      <p:cBhvr>
                                        <p:cTn dur="500" fill="hold"/>
                                        <p:tgtEl>
                                          <p:spTgt spid="481"/>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id="487" name="Google Shape;487;p28"/>
          <p:cNvPicPr preferRelativeResize="0"/>
          <p:nvPr/>
        </p:nvPicPr>
        <p:blipFill>
          <a:blip r:embed="rId3">
            <a:alphaModFix/>
          </a:blip>
          <a:stretch>
            <a:fillRect/>
          </a:stretch>
        </p:blipFill>
        <p:spPr>
          <a:xfrm>
            <a:off x="713225" y="405475"/>
            <a:ext cx="3800975" cy="4242075"/>
          </a:xfrm>
          <a:prstGeom prst="rect">
            <a:avLst/>
          </a:prstGeom>
          <a:noFill/>
          <a:ln>
            <a:noFill/>
          </a:ln>
        </p:spPr>
      </p:pic>
      <p:pic>
        <p:nvPicPr>
          <p:cNvPr id="488" name="Google Shape;488;p28"/>
          <p:cNvPicPr preferRelativeResize="0"/>
          <p:nvPr/>
        </p:nvPicPr>
        <p:blipFill>
          <a:blip r:embed="rId4">
            <a:alphaModFix/>
          </a:blip>
          <a:stretch>
            <a:fillRect/>
          </a:stretch>
        </p:blipFill>
        <p:spPr>
          <a:xfrm>
            <a:off x="4731182" y="1236400"/>
            <a:ext cx="4214551" cy="3160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29"/>
          <p:cNvSpPr txBox="1"/>
          <p:nvPr>
            <p:ph type="title"/>
          </p:nvPr>
        </p:nvSpPr>
        <p:spPr>
          <a:xfrm>
            <a:off x="598275" y="147675"/>
            <a:ext cx="8168100" cy="6771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900"/>
              <a:t>Role Playing Games and</a:t>
            </a:r>
            <a:r>
              <a:rPr lang="en" sz="1900"/>
              <a:t>	  </a:t>
            </a:r>
            <a:r>
              <a:rPr lang="en" sz="1900"/>
              <a:t> Dungeons &amp; Dragons</a:t>
            </a:r>
            <a:endParaRPr sz="1900"/>
          </a:p>
        </p:txBody>
      </p:sp>
      <p:sp>
        <p:nvSpPr>
          <p:cNvPr id="494" name="Google Shape;494;p29"/>
          <p:cNvSpPr txBox="1"/>
          <p:nvPr>
            <p:ph idx="1" type="body"/>
          </p:nvPr>
        </p:nvSpPr>
        <p:spPr>
          <a:xfrm>
            <a:off x="4250375" y="1298100"/>
            <a:ext cx="4641600" cy="32253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b="1" lang="en" sz="2700">
                <a:solidFill>
                  <a:srgbClr val="FF0000"/>
                </a:solidFill>
                <a:latin typeface="Roboto Serif"/>
                <a:ea typeface="Roboto Serif"/>
                <a:cs typeface="Roboto Serif"/>
                <a:sym typeface="Roboto Serif"/>
              </a:rPr>
              <a:t>P</a:t>
            </a:r>
            <a:r>
              <a:rPr b="1" lang="en" sz="2700">
                <a:solidFill>
                  <a:srgbClr val="FF0000"/>
                </a:solidFill>
                <a:latin typeface="Roboto Serif"/>
                <a:ea typeface="Roboto Serif"/>
                <a:cs typeface="Roboto Serif"/>
                <a:sym typeface="Roboto Serif"/>
              </a:rPr>
              <a:t>re-set</a:t>
            </a:r>
            <a:r>
              <a:rPr lang="en" sz="2700">
                <a:latin typeface="Roboto Serif"/>
                <a:ea typeface="Roboto Serif"/>
                <a:cs typeface="Roboto Serif"/>
                <a:sym typeface="Roboto Serif"/>
              </a:rPr>
              <a:t> </a:t>
            </a:r>
            <a:r>
              <a:rPr lang="en" sz="2000">
                <a:latin typeface="Roboto Serif"/>
                <a:ea typeface="Roboto Serif"/>
                <a:cs typeface="Roboto Serif"/>
                <a:sym typeface="Roboto Serif"/>
              </a:rPr>
              <a:t>actions, storylines, endings</a:t>
            </a:r>
            <a:endParaRPr sz="2000">
              <a:latin typeface="Roboto Serif"/>
              <a:ea typeface="Roboto Serif"/>
              <a:cs typeface="Roboto Serif"/>
              <a:sym typeface="Roboto Serif"/>
            </a:endParaRPr>
          </a:p>
          <a:p>
            <a:pPr indent="-381000" lvl="0" marL="457200" rtl="0" algn="l">
              <a:lnSpc>
                <a:spcPct val="115000"/>
              </a:lnSpc>
              <a:spcBef>
                <a:spcPts val="0"/>
              </a:spcBef>
              <a:spcAft>
                <a:spcPts val="0"/>
              </a:spcAft>
              <a:buSzPts val="2400"/>
              <a:buChar char="■"/>
            </a:pPr>
            <a:r>
              <a:rPr b="1" lang="en" sz="2700">
                <a:solidFill>
                  <a:srgbClr val="FF0000"/>
                </a:solidFill>
                <a:latin typeface="Roboto Serif"/>
                <a:ea typeface="Roboto Serif"/>
                <a:cs typeface="Roboto Serif"/>
                <a:sym typeface="Roboto Serif"/>
              </a:rPr>
              <a:t>H</a:t>
            </a:r>
            <a:r>
              <a:rPr b="1" lang="en" sz="2700">
                <a:solidFill>
                  <a:srgbClr val="FF0000"/>
                </a:solidFill>
                <a:latin typeface="Roboto Serif"/>
                <a:ea typeface="Roboto Serif"/>
                <a:cs typeface="Roboto Serif"/>
                <a:sym typeface="Roboto Serif"/>
              </a:rPr>
              <a:t>uman</a:t>
            </a:r>
            <a:r>
              <a:rPr b="1" lang="en" sz="2000">
                <a:latin typeface="Roboto Serif"/>
                <a:ea typeface="Roboto Serif"/>
                <a:cs typeface="Roboto Serif"/>
                <a:sym typeface="Roboto Serif"/>
              </a:rPr>
              <a:t> </a:t>
            </a:r>
            <a:r>
              <a:rPr lang="en" sz="2000">
                <a:latin typeface="Roboto Serif"/>
                <a:ea typeface="Roboto Serif"/>
                <a:cs typeface="Roboto Serif"/>
                <a:sym typeface="Roboto Serif"/>
              </a:rPr>
              <a:t>dungeon master</a:t>
            </a:r>
            <a:endParaRPr sz="2000">
              <a:latin typeface="Roboto Serif"/>
              <a:ea typeface="Roboto Serif"/>
              <a:cs typeface="Roboto Serif"/>
              <a:sym typeface="Roboto Serif"/>
            </a:endParaRPr>
          </a:p>
          <a:p>
            <a:pPr indent="-381000" lvl="0" marL="457200" rtl="0" algn="l">
              <a:lnSpc>
                <a:spcPct val="115000"/>
              </a:lnSpc>
              <a:spcBef>
                <a:spcPts val="0"/>
              </a:spcBef>
              <a:spcAft>
                <a:spcPts val="0"/>
              </a:spcAft>
              <a:buSzPts val="2400"/>
              <a:buChar char="■"/>
            </a:pPr>
            <a:r>
              <a:rPr lang="en" sz="2000">
                <a:latin typeface="Roboto Serif"/>
                <a:ea typeface="Roboto Serif"/>
                <a:cs typeface="Roboto Serif"/>
                <a:sym typeface="Roboto Serif"/>
              </a:rPr>
              <a:t>Must use </a:t>
            </a:r>
            <a:r>
              <a:rPr b="1" lang="en" sz="2700">
                <a:solidFill>
                  <a:srgbClr val="FF0000"/>
                </a:solidFill>
                <a:latin typeface="Roboto Serif"/>
                <a:ea typeface="Roboto Serif"/>
                <a:cs typeface="Roboto Serif"/>
                <a:sym typeface="Roboto Serif"/>
              </a:rPr>
              <a:t>Imagination</a:t>
            </a:r>
            <a:endParaRPr b="1" sz="2700">
              <a:solidFill>
                <a:srgbClr val="FF0000"/>
              </a:solidFill>
              <a:latin typeface="Roboto Serif"/>
              <a:ea typeface="Roboto Serif"/>
              <a:cs typeface="Roboto Serif"/>
              <a:sym typeface="Roboto Serif"/>
            </a:endParaRPr>
          </a:p>
          <a:p>
            <a:pPr indent="-381000" lvl="0" marL="457200" rtl="0" algn="l">
              <a:lnSpc>
                <a:spcPct val="115000"/>
              </a:lnSpc>
              <a:spcBef>
                <a:spcPts val="0"/>
              </a:spcBef>
              <a:spcAft>
                <a:spcPts val="0"/>
              </a:spcAft>
              <a:buSzPts val="2400"/>
              <a:buChar char="■"/>
            </a:pPr>
            <a:r>
              <a:rPr b="1" lang="en" sz="2700">
                <a:solidFill>
                  <a:srgbClr val="FF0000"/>
                </a:solidFill>
                <a:latin typeface="Roboto Serif"/>
                <a:ea typeface="Roboto Serif"/>
                <a:cs typeface="Roboto Serif"/>
                <a:sym typeface="Roboto Serif"/>
              </a:rPr>
              <a:t>Bad experience</a:t>
            </a:r>
            <a:r>
              <a:rPr lang="en" sz="2000">
                <a:latin typeface="Roboto Serif"/>
                <a:ea typeface="Roboto Serif"/>
                <a:cs typeface="Roboto Serif"/>
                <a:sym typeface="Roboto Serif"/>
              </a:rPr>
              <a:t> with wrong people</a:t>
            </a:r>
            <a:endParaRPr sz="2000">
              <a:latin typeface="Roboto Serif"/>
              <a:ea typeface="Roboto Serif"/>
              <a:cs typeface="Roboto Serif"/>
              <a:sym typeface="Roboto Serif"/>
            </a:endParaRPr>
          </a:p>
        </p:txBody>
      </p:sp>
      <p:cxnSp>
        <p:nvCxnSpPr>
          <p:cNvPr id="495" name="Google Shape;495;p29"/>
          <p:cNvCxnSpPr/>
          <p:nvPr/>
        </p:nvCxnSpPr>
        <p:spPr>
          <a:xfrm>
            <a:off x="4287300" y="1393625"/>
            <a:ext cx="4152300" cy="2710500"/>
          </a:xfrm>
          <a:prstGeom prst="straightConnector1">
            <a:avLst/>
          </a:prstGeom>
          <a:noFill/>
          <a:ln cap="flat" cmpd="sng" w="76200">
            <a:solidFill>
              <a:srgbClr val="FF0000"/>
            </a:solidFill>
            <a:prstDash val="solid"/>
            <a:round/>
            <a:headEnd len="med" w="med" type="none"/>
            <a:tailEnd len="med" w="med" type="none"/>
          </a:ln>
        </p:spPr>
      </p:cxnSp>
      <p:pic>
        <p:nvPicPr>
          <p:cNvPr id="496" name="Google Shape;496;p29"/>
          <p:cNvPicPr preferRelativeResize="0"/>
          <p:nvPr/>
        </p:nvPicPr>
        <p:blipFill>
          <a:blip r:embed="rId3">
            <a:alphaModFix/>
          </a:blip>
          <a:stretch>
            <a:fillRect/>
          </a:stretch>
        </p:blipFill>
        <p:spPr>
          <a:xfrm>
            <a:off x="1866024" y="1062800"/>
            <a:ext cx="2384351" cy="3017900"/>
          </a:xfrm>
          <a:prstGeom prst="rect">
            <a:avLst/>
          </a:prstGeom>
          <a:noFill/>
          <a:ln>
            <a:noFill/>
          </a:ln>
        </p:spPr>
      </p:pic>
      <p:pic>
        <p:nvPicPr>
          <p:cNvPr id="497" name="Google Shape;497;p29"/>
          <p:cNvPicPr preferRelativeResize="0"/>
          <p:nvPr/>
        </p:nvPicPr>
        <p:blipFill>
          <a:blip r:embed="rId4">
            <a:alphaModFix/>
          </a:blip>
          <a:stretch>
            <a:fillRect/>
          </a:stretch>
        </p:blipFill>
        <p:spPr>
          <a:xfrm>
            <a:off x="-637975" y="969810"/>
            <a:ext cx="4641600" cy="3790640"/>
          </a:xfrm>
          <a:prstGeom prst="rect">
            <a:avLst/>
          </a:prstGeom>
          <a:noFill/>
          <a:ln>
            <a:noFill/>
          </a:ln>
        </p:spPr>
      </p:pic>
      <p:pic>
        <p:nvPicPr>
          <p:cNvPr id="498" name="Google Shape;498;p29"/>
          <p:cNvPicPr preferRelativeResize="0"/>
          <p:nvPr/>
        </p:nvPicPr>
        <p:blipFill>
          <a:blip r:embed="rId5">
            <a:alphaModFix/>
          </a:blip>
          <a:stretch>
            <a:fillRect/>
          </a:stretch>
        </p:blipFill>
        <p:spPr>
          <a:xfrm>
            <a:off x="1338875" y="1802075"/>
            <a:ext cx="2519375" cy="30915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2" name="Shape 502"/>
        <p:cNvGrpSpPr/>
        <p:nvPr/>
      </p:nvGrpSpPr>
      <p:grpSpPr>
        <a:xfrm>
          <a:off x="0" y="0"/>
          <a:ext cx="0" cy="0"/>
          <a:chOff x="0" y="0"/>
          <a:chExt cx="0" cy="0"/>
        </a:xfrm>
      </p:grpSpPr>
      <p:sp>
        <p:nvSpPr>
          <p:cNvPr id="503" name="Google Shape;503;p30"/>
          <p:cNvSpPr txBox="1"/>
          <p:nvPr>
            <p:ph type="title"/>
          </p:nvPr>
        </p:nvSpPr>
        <p:spPr>
          <a:xfrm>
            <a:off x="598275" y="147675"/>
            <a:ext cx="8168100" cy="6771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900"/>
              <a:t>Role Playing Games and	   Dungeons &amp; Dragons</a:t>
            </a:r>
            <a:endParaRPr sz="1900"/>
          </a:p>
        </p:txBody>
      </p:sp>
      <p:sp>
        <p:nvSpPr>
          <p:cNvPr id="504" name="Google Shape;504;p30"/>
          <p:cNvSpPr txBox="1"/>
          <p:nvPr>
            <p:ph idx="1" type="body"/>
          </p:nvPr>
        </p:nvSpPr>
        <p:spPr>
          <a:xfrm>
            <a:off x="3431175" y="1252475"/>
            <a:ext cx="5485200" cy="32253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b="1" lang="en" sz="3100">
                <a:solidFill>
                  <a:srgbClr val="FF0000"/>
                </a:solidFill>
                <a:latin typeface="Roboto Serif"/>
                <a:ea typeface="Roboto Serif"/>
                <a:cs typeface="Roboto Serif"/>
                <a:sym typeface="Roboto Serif"/>
              </a:rPr>
              <a:t>Pre-set</a:t>
            </a:r>
            <a:r>
              <a:rPr lang="en" sz="3100">
                <a:latin typeface="Roboto Serif"/>
                <a:ea typeface="Roboto Serif"/>
                <a:cs typeface="Roboto Serif"/>
                <a:sym typeface="Roboto Serif"/>
              </a:rPr>
              <a:t> </a:t>
            </a:r>
            <a:r>
              <a:rPr lang="en" sz="2400">
                <a:latin typeface="Roboto Serif"/>
                <a:ea typeface="Roboto Serif"/>
                <a:cs typeface="Roboto Serif"/>
                <a:sym typeface="Roboto Serif"/>
              </a:rPr>
              <a:t>actions, storylines, endings</a:t>
            </a:r>
            <a:endParaRPr sz="2400">
              <a:latin typeface="Roboto Serif"/>
              <a:ea typeface="Roboto Serif"/>
              <a:cs typeface="Roboto Serif"/>
              <a:sym typeface="Roboto Serif"/>
            </a:endParaRPr>
          </a:p>
          <a:p>
            <a:pPr indent="-381000" lvl="0" marL="457200" rtl="0" algn="l">
              <a:lnSpc>
                <a:spcPct val="115000"/>
              </a:lnSpc>
              <a:spcBef>
                <a:spcPts val="0"/>
              </a:spcBef>
              <a:spcAft>
                <a:spcPts val="0"/>
              </a:spcAft>
              <a:buSzPts val="2400"/>
              <a:buChar char="■"/>
            </a:pPr>
            <a:r>
              <a:rPr b="1" lang="en" sz="3100">
                <a:solidFill>
                  <a:srgbClr val="FF0000"/>
                </a:solidFill>
                <a:latin typeface="Roboto Serif"/>
                <a:ea typeface="Roboto Serif"/>
                <a:cs typeface="Roboto Serif"/>
                <a:sym typeface="Roboto Serif"/>
              </a:rPr>
              <a:t>Human</a:t>
            </a:r>
            <a:r>
              <a:rPr b="1" lang="en" sz="2400">
                <a:latin typeface="Roboto Serif"/>
                <a:ea typeface="Roboto Serif"/>
                <a:cs typeface="Roboto Serif"/>
                <a:sym typeface="Roboto Serif"/>
              </a:rPr>
              <a:t> </a:t>
            </a:r>
            <a:r>
              <a:rPr lang="en" sz="2400">
                <a:latin typeface="Roboto Serif"/>
                <a:ea typeface="Roboto Serif"/>
                <a:cs typeface="Roboto Serif"/>
                <a:sym typeface="Roboto Serif"/>
              </a:rPr>
              <a:t>dungeon master</a:t>
            </a:r>
            <a:endParaRPr sz="2400">
              <a:latin typeface="Roboto Serif"/>
              <a:ea typeface="Roboto Serif"/>
              <a:cs typeface="Roboto Serif"/>
              <a:sym typeface="Roboto Serif"/>
            </a:endParaRPr>
          </a:p>
          <a:p>
            <a:pPr indent="-381000" lvl="0" marL="457200" rtl="0" algn="l">
              <a:lnSpc>
                <a:spcPct val="115000"/>
              </a:lnSpc>
              <a:spcBef>
                <a:spcPts val="0"/>
              </a:spcBef>
              <a:spcAft>
                <a:spcPts val="0"/>
              </a:spcAft>
              <a:buSzPts val="2400"/>
              <a:buChar char="■"/>
            </a:pPr>
            <a:r>
              <a:rPr lang="en" sz="2400">
                <a:latin typeface="Roboto Serif"/>
                <a:ea typeface="Roboto Serif"/>
                <a:cs typeface="Roboto Serif"/>
                <a:sym typeface="Roboto Serif"/>
              </a:rPr>
              <a:t>Must use </a:t>
            </a:r>
            <a:r>
              <a:rPr b="1" lang="en" sz="3100">
                <a:solidFill>
                  <a:srgbClr val="FF0000"/>
                </a:solidFill>
                <a:latin typeface="Roboto Serif"/>
                <a:ea typeface="Roboto Serif"/>
                <a:cs typeface="Roboto Serif"/>
                <a:sym typeface="Roboto Serif"/>
              </a:rPr>
              <a:t>Imagination</a:t>
            </a:r>
            <a:endParaRPr b="1" sz="3100">
              <a:solidFill>
                <a:srgbClr val="FF0000"/>
              </a:solidFill>
              <a:latin typeface="Roboto Serif"/>
              <a:ea typeface="Roboto Serif"/>
              <a:cs typeface="Roboto Serif"/>
              <a:sym typeface="Roboto Serif"/>
            </a:endParaRPr>
          </a:p>
          <a:p>
            <a:pPr indent="-381000" lvl="0" marL="457200" rtl="0" algn="l">
              <a:lnSpc>
                <a:spcPct val="115000"/>
              </a:lnSpc>
              <a:spcBef>
                <a:spcPts val="0"/>
              </a:spcBef>
              <a:spcAft>
                <a:spcPts val="0"/>
              </a:spcAft>
              <a:buSzPts val="2400"/>
              <a:buChar char="■"/>
            </a:pPr>
            <a:r>
              <a:rPr b="1" lang="en" sz="3100">
                <a:solidFill>
                  <a:srgbClr val="FF0000"/>
                </a:solidFill>
                <a:latin typeface="Roboto Serif"/>
                <a:ea typeface="Roboto Serif"/>
                <a:cs typeface="Roboto Serif"/>
                <a:sym typeface="Roboto Serif"/>
              </a:rPr>
              <a:t>Bad experience</a:t>
            </a:r>
            <a:r>
              <a:rPr lang="en" sz="2400">
                <a:latin typeface="Roboto Serif"/>
                <a:ea typeface="Roboto Serif"/>
                <a:cs typeface="Roboto Serif"/>
                <a:sym typeface="Roboto Serif"/>
              </a:rPr>
              <a:t> with wrong people</a:t>
            </a:r>
            <a:endParaRPr sz="2400">
              <a:latin typeface="Roboto Serif"/>
              <a:ea typeface="Roboto Serif"/>
              <a:cs typeface="Roboto Serif"/>
              <a:sym typeface="Roboto Serif"/>
            </a:endParaRPr>
          </a:p>
        </p:txBody>
      </p:sp>
      <p:pic>
        <p:nvPicPr>
          <p:cNvPr descr="Dungeons &amp; Dragons (D&amp;D) | Britannica" id="505" name="Google Shape;505;p30"/>
          <p:cNvPicPr preferRelativeResize="0"/>
          <p:nvPr/>
        </p:nvPicPr>
        <p:blipFill rotWithShape="1">
          <a:blip r:embed="rId3">
            <a:alphaModFix/>
          </a:blip>
          <a:srcRect b="0" l="0" r="0" t="0"/>
          <a:stretch/>
        </p:blipFill>
        <p:spPr>
          <a:xfrm>
            <a:off x="503975" y="1135112"/>
            <a:ext cx="2728000" cy="1750965"/>
          </a:xfrm>
          <a:prstGeom prst="rect">
            <a:avLst/>
          </a:prstGeom>
          <a:noFill/>
          <a:ln cap="flat" cmpd="sng" w="28575">
            <a:solidFill>
              <a:srgbClr val="FFFF00"/>
            </a:solidFill>
            <a:prstDash val="solid"/>
            <a:round/>
            <a:headEnd len="sm" w="sm" type="none"/>
            <a:tailEnd len="sm" w="sm" type="none"/>
          </a:ln>
        </p:spPr>
      </p:pic>
      <p:cxnSp>
        <p:nvCxnSpPr>
          <p:cNvPr id="506" name="Google Shape;506;p30"/>
          <p:cNvCxnSpPr/>
          <p:nvPr/>
        </p:nvCxnSpPr>
        <p:spPr>
          <a:xfrm>
            <a:off x="3529725" y="1337875"/>
            <a:ext cx="5071200" cy="2943000"/>
          </a:xfrm>
          <a:prstGeom prst="straightConnector1">
            <a:avLst/>
          </a:prstGeom>
          <a:noFill/>
          <a:ln cap="flat" cmpd="sng" w="76200">
            <a:solidFill>
              <a:srgbClr val="FF0000"/>
            </a:solidFill>
            <a:prstDash val="solid"/>
            <a:round/>
            <a:headEnd len="med" w="med" type="none"/>
            <a:tailEnd len="med" w="med" type="none"/>
          </a:ln>
        </p:spPr>
      </p:cxnSp>
      <p:pic>
        <p:nvPicPr>
          <p:cNvPr descr="Best RPGs on Xbox: The finest role-playing games for Xbox Series X|S" id="507" name="Google Shape;507;p30"/>
          <p:cNvPicPr preferRelativeResize="0"/>
          <p:nvPr/>
        </p:nvPicPr>
        <p:blipFill>
          <a:blip r:embed="rId4">
            <a:alphaModFix/>
          </a:blip>
          <a:stretch>
            <a:fillRect/>
          </a:stretch>
        </p:blipFill>
        <p:spPr>
          <a:xfrm>
            <a:off x="503975" y="3108725"/>
            <a:ext cx="2728001" cy="1533684"/>
          </a:xfrm>
          <a:prstGeom prst="rect">
            <a:avLst/>
          </a:prstGeom>
          <a:noFill/>
          <a:ln cap="flat" cmpd="sng" w="28575">
            <a:solidFill>
              <a:srgbClr val="00FF00"/>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31"/>
          <p:cNvSpPr txBox="1"/>
          <p:nvPr>
            <p:ph type="title"/>
          </p:nvPr>
        </p:nvSpPr>
        <p:spPr>
          <a:xfrm>
            <a:off x="582350" y="313075"/>
            <a:ext cx="8168100" cy="6771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100"/>
              <a:t>AI Dungeons and Dragons</a:t>
            </a:r>
            <a:endParaRPr sz="2100"/>
          </a:p>
        </p:txBody>
      </p:sp>
      <p:sp>
        <p:nvSpPr>
          <p:cNvPr id="513" name="Google Shape;513;p31"/>
          <p:cNvSpPr txBox="1"/>
          <p:nvPr/>
        </p:nvSpPr>
        <p:spPr>
          <a:xfrm>
            <a:off x="4103975" y="1148150"/>
            <a:ext cx="4781700" cy="3294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Didact Gothic"/>
              <a:buChar char="■"/>
            </a:pPr>
            <a:r>
              <a:rPr lang="en" sz="2000">
                <a:solidFill>
                  <a:schemeClr val="dk1"/>
                </a:solidFill>
                <a:latin typeface="Roboto Serif"/>
                <a:ea typeface="Roboto Serif"/>
                <a:cs typeface="Roboto Serif"/>
                <a:sym typeface="Roboto Serif"/>
              </a:rPr>
              <a:t>T</a:t>
            </a:r>
            <a:r>
              <a:rPr lang="en" sz="2000">
                <a:solidFill>
                  <a:schemeClr val="dk1"/>
                </a:solidFill>
                <a:latin typeface="Roboto Serif"/>
                <a:ea typeface="Roboto Serif"/>
                <a:cs typeface="Roboto Serif"/>
                <a:sym typeface="Roboto Serif"/>
              </a:rPr>
              <a:t>ype anything,</a:t>
            </a:r>
            <a:r>
              <a:rPr b="1" lang="en" sz="2700">
                <a:solidFill>
                  <a:schemeClr val="dk1"/>
                </a:solidFill>
                <a:latin typeface="Roboto Serif"/>
                <a:ea typeface="Roboto Serif"/>
                <a:cs typeface="Roboto Serif"/>
                <a:sym typeface="Roboto Serif"/>
              </a:rPr>
              <a:t> </a:t>
            </a:r>
            <a:r>
              <a:rPr b="1" lang="en" sz="2700">
                <a:solidFill>
                  <a:schemeClr val="lt2"/>
                </a:solidFill>
                <a:latin typeface="Roboto Serif"/>
                <a:ea typeface="Roboto Serif"/>
                <a:cs typeface="Roboto Serif"/>
                <a:sym typeface="Roboto Serif"/>
              </a:rPr>
              <a:t>Infinite</a:t>
            </a:r>
            <a:r>
              <a:rPr lang="en">
                <a:solidFill>
                  <a:schemeClr val="dk1"/>
                </a:solidFill>
                <a:latin typeface="Roboto Serif"/>
                <a:ea typeface="Roboto Serif"/>
                <a:cs typeface="Roboto Serif"/>
                <a:sym typeface="Roboto Serif"/>
              </a:rPr>
              <a:t> </a:t>
            </a:r>
            <a:r>
              <a:rPr lang="en" sz="2000">
                <a:solidFill>
                  <a:schemeClr val="dk1"/>
                </a:solidFill>
                <a:latin typeface="Roboto Serif"/>
                <a:ea typeface="Roboto Serif"/>
                <a:cs typeface="Roboto Serif"/>
                <a:sym typeface="Roboto Serif"/>
              </a:rPr>
              <a:t>possibilities</a:t>
            </a:r>
            <a:r>
              <a:rPr lang="en">
                <a:solidFill>
                  <a:schemeClr val="dk1"/>
                </a:solidFill>
                <a:latin typeface="Roboto Serif"/>
                <a:ea typeface="Roboto Serif"/>
                <a:cs typeface="Roboto Serif"/>
                <a:sym typeface="Roboto Serif"/>
              </a:rPr>
              <a:t> </a:t>
            </a:r>
            <a:endParaRPr>
              <a:solidFill>
                <a:schemeClr val="dk1"/>
              </a:solidFill>
              <a:latin typeface="Roboto Serif"/>
              <a:ea typeface="Roboto Serif"/>
              <a:cs typeface="Roboto Serif"/>
              <a:sym typeface="Roboto Serif"/>
            </a:endParaRPr>
          </a:p>
          <a:p>
            <a:pPr indent="-342900" lvl="0" marL="457200" rtl="0" algn="l">
              <a:spcBef>
                <a:spcPts val="0"/>
              </a:spcBef>
              <a:spcAft>
                <a:spcPts val="0"/>
              </a:spcAft>
              <a:buClr>
                <a:schemeClr val="dk1"/>
              </a:buClr>
              <a:buSzPts val="1800"/>
              <a:buFont typeface="Didact Gothic"/>
              <a:buChar char="■"/>
            </a:pPr>
            <a:r>
              <a:rPr b="1" lang="en" sz="2700">
                <a:solidFill>
                  <a:schemeClr val="lt2"/>
                </a:solidFill>
                <a:latin typeface="Roboto Serif"/>
                <a:ea typeface="Roboto Serif"/>
                <a:cs typeface="Roboto Serif"/>
                <a:sym typeface="Roboto Serif"/>
              </a:rPr>
              <a:t>AI</a:t>
            </a:r>
            <a:r>
              <a:rPr b="1" lang="en" sz="2700">
                <a:solidFill>
                  <a:srgbClr val="FF9900"/>
                </a:solidFill>
                <a:latin typeface="Roboto Serif"/>
                <a:ea typeface="Roboto Serif"/>
                <a:cs typeface="Roboto Serif"/>
                <a:sym typeface="Roboto Serif"/>
              </a:rPr>
              <a:t> </a:t>
            </a:r>
            <a:r>
              <a:rPr b="1" lang="en" sz="2700">
                <a:solidFill>
                  <a:schemeClr val="lt2"/>
                </a:solidFill>
                <a:latin typeface="Roboto Serif"/>
                <a:ea typeface="Roboto Serif"/>
                <a:cs typeface="Roboto Serif"/>
                <a:sym typeface="Roboto Serif"/>
              </a:rPr>
              <a:t>language</a:t>
            </a:r>
            <a:r>
              <a:rPr b="1" lang="en" sz="2700">
                <a:solidFill>
                  <a:srgbClr val="FF9900"/>
                </a:solidFill>
                <a:latin typeface="Roboto Serif"/>
                <a:ea typeface="Roboto Serif"/>
                <a:cs typeface="Roboto Serif"/>
                <a:sym typeface="Roboto Serif"/>
              </a:rPr>
              <a:t> </a:t>
            </a:r>
            <a:r>
              <a:rPr b="1" lang="en" sz="2700">
                <a:solidFill>
                  <a:schemeClr val="lt2"/>
                </a:solidFill>
                <a:latin typeface="Roboto Serif"/>
                <a:ea typeface="Roboto Serif"/>
                <a:cs typeface="Roboto Serif"/>
                <a:sym typeface="Roboto Serif"/>
              </a:rPr>
              <a:t>model</a:t>
            </a:r>
            <a:r>
              <a:rPr lang="en">
                <a:solidFill>
                  <a:schemeClr val="dk1"/>
                </a:solidFill>
                <a:latin typeface="Roboto Serif"/>
                <a:ea typeface="Roboto Serif"/>
                <a:cs typeface="Roboto Serif"/>
                <a:sym typeface="Roboto Serif"/>
              </a:rPr>
              <a:t> </a:t>
            </a:r>
            <a:r>
              <a:rPr lang="en" sz="2000">
                <a:solidFill>
                  <a:schemeClr val="dk1"/>
                </a:solidFill>
                <a:latin typeface="Roboto Serif"/>
                <a:ea typeface="Roboto Serif"/>
                <a:cs typeface="Roboto Serif"/>
                <a:sym typeface="Roboto Serif"/>
              </a:rPr>
              <a:t>→ dungeon master</a:t>
            </a:r>
            <a:endParaRPr sz="2000">
              <a:solidFill>
                <a:schemeClr val="dk1"/>
              </a:solidFill>
              <a:latin typeface="Roboto Serif"/>
              <a:ea typeface="Roboto Serif"/>
              <a:cs typeface="Roboto Serif"/>
              <a:sym typeface="Roboto Serif"/>
            </a:endParaRPr>
          </a:p>
          <a:p>
            <a:pPr indent="-342900" lvl="0" marL="457200" rtl="0" algn="l">
              <a:spcBef>
                <a:spcPts val="0"/>
              </a:spcBef>
              <a:spcAft>
                <a:spcPts val="0"/>
              </a:spcAft>
              <a:buClr>
                <a:schemeClr val="dk1"/>
              </a:buClr>
              <a:buSzPts val="1800"/>
              <a:buFont typeface="Didact Gothic"/>
              <a:buChar char="■"/>
            </a:pPr>
            <a:r>
              <a:rPr b="1" lang="en" sz="2700">
                <a:solidFill>
                  <a:schemeClr val="lt2"/>
                </a:solidFill>
                <a:latin typeface="Roboto Serif"/>
                <a:ea typeface="Roboto Serif"/>
                <a:cs typeface="Roboto Serif"/>
                <a:sym typeface="Roboto Serif"/>
              </a:rPr>
              <a:t>AI</a:t>
            </a:r>
            <a:r>
              <a:rPr b="1" lang="en" sz="2700">
                <a:solidFill>
                  <a:srgbClr val="FF9900"/>
                </a:solidFill>
                <a:latin typeface="Roboto Serif"/>
                <a:ea typeface="Roboto Serif"/>
                <a:cs typeface="Roboto Serif"/>
                <a:sym typeface="Roboto Serif"/>
              </a:rPr>
              <a:t> </a:t>
            </a:r>
            <a:r>
              <a:rPr b="1" lang="en" sz="2700">
                <a:solidFill>
                  <a:schemeClr val="lt2"/>
                </a:solidFill>
                <a:latin typeface="Roboto Serif"/>
                <a:ea typeface="Roboto Serif"/>
                <a:cs typeface="Roboto Serif"/>
                <a:sym typeface="Roboto Serif"/>
              </a:rPr>
              <a:t>image</a:t>
            </a:r>
            <a:r>
              <a:rPr b="1" lang="en" sz="2700">
                <a:solidFill>
                  <a:srgbClr val="FF9900"/>
                </a:solidFill>
                <a:latin typeface="Roboto Serif"/>
                <a:ea typeface="Roboto Serif"/>
                <a:cs typeface="Roboto Serif"/>
                <a:sym typeface="Roboto Serif"/>
              </a:rPr>
              <a:t> </a:t>
            </a:r>
            <a:r>
              <a:rPr b="1" lang="en" sz="2700">
                <a:solidFill>
                  <a:schemeClr val="lt2"/>
                </a:solidFill>
                <a:latin typeface="Roboto Serif"/>
                <a:ea typeface="Roboto Serif"/>
                <a:cs typeface="Roboto Serif"/>
                <a:sym typeface="Roboto Serif"/>
              </a:rPr>
              <a:t>generation</a:t>
            </a:r>
            <a:r>
              <a:rPr b="1" lang="en" sz="2700">
                <a:solidFill>
                  <a:srgbClr val="FF9900"/>
                </a:solidFill>
                <a:latin typeface="Roboto Serif"/>
                <a:ea typeface="Roboto Serif"/>
                <a:cs typeface="Roboto Serif"/>
                <a:sym typeface="Roboto Serif"/>
              </a:rPr>
              <a:t> </a:t>
            </a:r>
            <a:r>
              <a:rPr b="1" lang="en" sz="2700">
                <a:solidFill>
                  <a:schemeClr val="lt2"/>
                </a:solidFill>
                <a:latin typeface="Roboto Serif"/>
                <a:ea typeface="Roboto Serif"/>
                <a:cs typeface="Roboto Serif"/>
                <a:sym typeface="Roboto Serif"/>
              </a:rPr>
              <a:t>model</a:t>
            </a:r>
            <a:r>
              <a:rPr lang="en">
                <a:solidFill>
                  <a:schemeClr val="dk1"/>
                </a:solidFill>
                <a:latin typeface="Roboto Serif"/>
                <a:ea typeface="Roboto Serif"/>
                <a:cs typeface="Roboto Serif"/>
                <a:sym typeface="Roboto Serif"/>
              </a:rPr>
              <a:t> </a:t>
            </a:r>
            <a:r>
              <a:rPr lang="en" sz="2000">
                <a:solidFill>
                  <a:schemeClr val="dk1"/>
                </a:solidFill>
                <a:latin typeface="Roboto Serif"/>
                <a:ea typeface="Roboto Serif"/>
                <a:cs typeface="Roboto Serif"/>
                <a:sym typeface="Roboto Serif"/>
              </a:rPr>
              <a:t>→ scenes</a:t>
            </a:r>
            <a:endParaRPr sz="2000">
              <a:solidFill>
                <a:schemeClr val="dk1"/>
              </a:solidFill>
              <a:latin typeface="Roboto Serif"/>
              <a:ea typeface="Roboto Serif"/>
              <a:cs typeface="Roboto Serif"/>
              <a:sym typeface="Roboto Serif"/>
            </a:endParaRPr>
          </a:p>
          <a:p>
            <a:pPr indent="-342900" lvl="0" marL="457200" rtl="0" algn="l">
              <a:spcBef>
                <a:spcPts val="0"/>
              </a:spcBef>
              <a:spcAft>
                <a:spcPts val="0"/>
              </a:spcAft>
              <a:buClr>
                <a:schemeClr val="dk1"/>
              </a:buClr>
              <a:buSzPts val="1800"/>
              <a:buFont typeface="Archivo"/>
              <a:buChar char="■"/>
            </a:pPr>
            <a:r>
              <a:rPr lang="en" sz="2000">
                <a:solidFill>
                  <a:schemeClr val="dk1"/>
                </a:solidFill>
                <a:latin typeface="Roboto Serif"/>
                <a:ea typeface="Roboto Serif"/>
                <a:cs typeface="Roboto Serif"/>
                <a:sym typeface="Roboto Serif"/>
              </a:rPr>
              <a:t>Play</a:t>
            </a:r>
            <a:r>
              <a:rPr lang="en">
                <a:solidFill>
                  <a:schemeClr val="dk1"/>
                </a:solidFill>
                <a:latin typeface="Roboto Serif"/>
                <a:ea typeface="Roboto Serif"/>
                <a:cs typeface="Roboto Serif"/>
                <a:sym typeface="Roboto Serif"/>
              </a:rPr>
              <a:t> </a:t>
            </a:r>
            <a:r>
              <a:rPr b="1" lang="en" sz="2700">
                <a:solidFill>
                  <a:schemeClr val="lt2"/>
                </a:solidFill>
                <a:latin typeface="Roboto Serif"/>
                <a:ea typeface="Roboto Serif"/>
                <a:cs typeface="Roboto Serif"/>
                <a:sym typeface="Roboto Serif"/>
              </a:rPr>
              <a:t>Solo</a:t>
            </a:r>
            <a:r>
              <a:rPr lang="en">
                <a:solidFill>
                  <a:schemeClr val="dk1"/>
                </a:solidFill>
                <a:latin typeface="Roboto Serif"/>
                <a:ea typeface="Roboto Serif"/>
                <a:cs typeface="Roboto Serif"/>
                <a:sym typeface="Roboto Serif"/>
              </a:rPr>
              <a:t>, </a:t>
            </a:r>
            <a:r>
              <a:rPr b="1" lang="en" sz="2700">
                <a:solidFill>
                  <a:schemeClr val="lt2"/>
                </a:solidFill>
                <a:latin typeface="Roboto Serif"/>
                <a:ea typeface="Roboto Serif"/>
                <a:cs typeface="Roboto Serif"/>
                <a:sym typeface="Roboto Serif"/>
              </a:rPr>
              <a:t>Anytime</a:t>
            </a:r>
            <a:r>
              <a:rPr lang="en">
                <a:solidFill>
                  <a:schemeClr val="dk1"/>
                </a:solidFill>
                <a:latin typeface="Roboto Serif"/>
                <a:ea typeface="Roboto Serif"/>
                <a:cs typeface="Roboto Serif"/>
                <a:sym typeface="Roboto Serif"/>
              </a:rPr>
              <a:t>, </a:t>
            </a:r>
            <a:r>
              <a:rPr b="1" lang="en" sz="2700">
                <a:solidFill>
                  <a:schemeClr val="lt2"/>
                </a:solidFill>
                <a:latin typeface="Roboto Serif"/>
                <a:ea typeface="Roboto Serif"/>
                <a:cs typeface="Roboto Serif"/>
                <a:sym typeface="Roboto Serif"/>
              </a:rPr>
              <a:t>Anywhere</a:t>
            </a:r>
            <a:endParaRPr b="1" sz="2700">
              <a:solidFill>
                <a:schemeClr val="lt2"/>
              </a:solidFill>
              <a:latin typeface="Roboto Serif"/>
              <a:ea typeface="Roboto Serif"/>
              <a:cs typeface="Roboto Serif"/>
              <a:sym typeface="Roboto Serif"/>
            </a:endParaRPr>
          </a:p>
        </p:txBody>
      </p:sp>
      <p:pic>
        <p:nvPicPr>
          <p:cNvPr id="514" name="Google Shape;514;p31"/>
          <p:cNvPicPr preferRelativeResize="0"/>
          <p:nvPr/>
        </p:nvPicPr>
        <p:blipFill rotWithShape="1">
          <a:blip r:embed="rId3">
            <a:alphaModFix/>
          </a:blip>
          <a:srcRect b="22187" l="0" r="0" t="14994"/>
          <a:stretch/>
        </p:blipFill>
        <p:spPr>
          <a:xfrm>
            <a:off x="405700" y="1288100"/>
            <a:ext cx="3625949" cy="1151360"/>
          </a:xfrm>
          <a:prstGeom prst="rect">
            <a:avLst/>
          </a:prstGeom>
          <a:noFill/>
          <a:ln>
            <a:noFill/>
          </a:ln>
        </p:spPr>
      </p:pic>
      <p:pic>
        <p:nvPicPr>
          <p:cNvPr id="515" name="Google Shape;515;p31"/>
          <p:cNvPicPr preferRelativeResize="0"/>
          <p:nvPr/>
        </p:nvPicPr>
        <p:blipFill rotWithShape="1">
          <a:blip r:embed="rId4">
            <a:alphaModFix/>
          </a:blip>
          <a:srcRect b="0" l="0" r="0" t="8650"/>
          <a:stretch/>
        </p:blipFill>
        <p:spPr>
          <a:xfrm>
            <a:off x="405700" y="2619225"/>
            <a:ext cx="3625950" cy="165614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3">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9" name="Shape 519"/>
        <p:cNvGrpSpPr/>
        <p:nvPr/>
      </p:nvGrpSpPr>
      <p:grpSpPr>
        <a:xfrm>
          <a:off x="0" y="0"/>
          <a:ext cx="0" cy="0"/>
          <a:chOff x="0" y="0"/>
          <a:chExt cx="0" cy="0"/>
        </a:xfrm>
      </p:grpSpPr>
      <p:sp>
        <p:nvSpPr>
          <p:cNvPr id="520" name="Google Shape;520;p32"/>
          <p:cNvSpPr txBox="1"/>
          <p:nvPr>
            <p:ph type="title"/>
          </p:nvPr>
        </p:nvSpPr>
        <p:spPr>
          <a:xfrm>
            <a:off x="1893750" y="1397172"/>
            <a:ext cx="5067600" cy="67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800"/>
              <a:t>2022</a:t>
            </a:r>
            <a:endParaRPr sz="2800"/>
          </a:p>
        </p:txBody>
      </p:sp>
      <p:sp>
        <p:nvSpPr>
          <p:cNvPr id="521" name="Google Shape;521;p32"/>
          <p:cNvSpPr txBox="1"/>
          <p:nvPr>
            <p:ph idx="2" type="title"/>
          </p:nvPr>
        </p:nvSpPr>
        <p:spPr>
          <a:xfrm>
            <a:off x="1556550" y="718475"/>
            <a:ext cx="6030900" cy="84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US$44.95bn</a:t>
            </a:r>
            <a:endParaRPr sz="3600"/>
          </a:p>
        </p:txBody>
      </p:sp>
      <p:sp>
        <p:nvSpPr>
          <p:cNvPr id="522" name="Google Shape;522;p32"/>
          <p:cNvSpPr txBox="1"/>
          <p:nvPr>
            <p:ph type="title"/>
          </p:nvPr>
        </p:nvSpPr>
        <p:spPr>
          <a:xfrm>
            <a:off x="1705504" y="3277741"/>
            <a:ext cx="5564700" cy="93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300"/>
              <a:t>2027</a:t>
            </a:r>
            <a:endParaRPr sz="4300"/>
          </a:p>
        </p:txBody>
      </p:sp>
      <p:sp>
        <p:nvSpPr>
          <p:cNvPr id="523" name="Google Shape;523;p32"/>
          <p:cNvSpPr txBox="1"/>
          <p:nvPr>
            <p:ph idx="2" type="title"/>
          </p:nvPr>
        </p:nvSpPr>
        <p:spPr>
          <a:xfrm>
            <a:off x="980100" y="2342350"/>
            <a:ext cx="7183800" cy="116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100"/>
              <a:t>US$</a:t>
            </a:r>
            <a:r>
              <a:rPr lang="en" sz="5100">
                <a:solidFill>
                  <a:srgbClr val="F1C232"/>
                </a:solidFill>
              </a:rPr>
              <a:t>7</a:t>
            </a:r>
            <a:r>
              <a:rPr lang="en" sz="5100"/>
              <a:t>0.73bn</a:t>
            </a:r>
            <a:endParaRPr sz="51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Retro Pixel Business Basic Template by Slidesgo">
  <a:themeElements>
    <a:clrScheme name="Simple Light">
      <a:dk1>
        <a:srgbClr val="F8F8F8"/>
      </a:dk1>
      <a:lt1>
        <a:srgbClr val="1B1B1B"/>
      </a:lt1>
      <a:dk2>
        <a:srgbClr val="595959"/>
      </a:dk2>
      <a:lt2>
        <a:srgbClr val="F1C232"/>
      </a:lt2>
      <a:accent1>
        <a:srgbClr val="FF9900"/>
      </a:accent1>
      <a:accent2>
        <a:srgbClr val="FFF2CC"/>
      </a:accent2>
      <a:accent3>
        <a:srgbClr val="CC0000"/>
      </a:accent3>
      <a:accent4>
        <a:srgbClr val="05349B"/>
      </a:accent4>
      <a:accent5>
        <a:srgbClr val="B1AAF2"/>
      </a:accent5>
      <a:accent6>
        <a:srgbClr val="FFFFFF"/>
      </a:accent6>
      <a:hlink>
        <a:srgbClr val="F8F8F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